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405638" cy="43205400"/>
  <p:notesSz cx="6858000" cy="9144000"/>
  <p:defaultTextStyle>
    <a:defPPr>
      <a:defRPr lang="es-ES"/>
    </a:defPPr>
    <a:lvl1pPr marL="0" algn="l" defTabSz="2160270" rtl="0" eaLnBrk="1" latinLnBrk="0" hangingPunct="1">
      <a:defRPr sz="8500" kern="1200">
        <a:solidFill>
          <a:schemeClr val="tx1"/>
        </a:solidFill>
        <a:latin typeface="+mn-lt"/>
        <a:ea typeface="+mn-ea"/>
        <a:cs typeface="+mn-cs"/>
      </a:defRPr>
    </a:lvl1pPr>
    <a:lvl2pPr marL="2160270" algn="l" defTabSz="2160270" rtl="0" eaLnBrk="1" latinLnBrk="0" hangingPunct="1">
      <a:defRPr sz="8500" kern="1200">
        <a:solidFill>
          <a:schemeClr val="tx1"/>
        </a:solidFill>
        <a:latin typeface="+mn-lt"/>
        <a:ea typeface="+mn-ea"/>
        <a:cs typeface="+mn-cs"/>
      </a:defRPr>
    </a:lvl2pPr>
    <a:lvl3pPr marL="4320540" algn="l" defTabSz="2160270" rtl="0" eaLnBrk="1" latinLnBrk="0" hangingPunct="1">
      <a:defRPr sz="8500" kern="1200">
        <a:solidFill>
          <a:schemeClr val="tx1"/>
        </a:solidFill>
        <a:latin typeface="+mn-lt"/>
        <a:ea typeface="+mn-ea"/>
        <a:cs typeface="+mn-cs"/>
      </a:defRPr>
    </a:lvl3pPr>
    <a:lvl4pPr marL="6480810" algn="l" defTabSz="2160270" rtl="0" eaLnBrk="1" latinLnBrk="0" hangingPunct="1">
      <a:defRPr sz="8500" kern="1200">
        <a:solidFill>
          <a:schemeClr val="tx1"/>
        </a:solidFill>
        <a:latin typeface="+mn-lt"/>
        <a:ea typeface="+mn-ea"/>
        <a:cs typeface="+mn-cs"/>
      </a:defRPr>
    </a:lvl4pPr>
    <a:lvl5pPr marL="8641080" algn="l" defTabSz="2160270" rtl="0" eaLnBrk="1" latinLnBrk="0" hangingPunct="1">
      <a:defRPr sz="8500" kern="1200">
        <a:solidFill>
          <a:schemeClr val="tx1"/>
        </a:solidFill>
        <a:latin typeface="+mn-lt"/>
        <a:ea typeface="+mn-ea"/>
        <a:cs typeface="+mn-cs"/>
      </a:defRPr>
    </a:lvl5pPr>
    <a:lvl6pPr marL="10801350" algn="l" defTabSz="2160270" rtl="0" eaLnBrk="1" latinLnBrk="0" hangingPunct="1">
      <a:defRPr sz="8500" kern="1200">
        <a:solidFill>
          <a:schemeClr val="tx1"/>
        </a:solidFill>
        <a:latin typeface="+mn-lt"/>
        <a:ea typeface="+mn-ea"/>
        <a:cs typeface="+mn-cs"/>
      </a:defRPr>
    </a:lvl6pPr>
    <a:lvl7pPr marL="12961620" algn="l" defTabSz="2160270" rtl="0" eaLnBrk="1" latinLnBrk="0" hangingPunct="1">
      <a:defRPr sz="8500" kern="1200">
        <a:solidFill>
          <a:schemeClr val="tx1"/>
        </a:solidFill>
        <a:latin typeface="+mn-lt"/>
        <a:ea typeface="+mn-ea"/>
        <a:cs typeface="+mn-cs"/>
      </a:defRPr>
    </a:lvl7pPr>
    <a:lvl8pPr marL="15121890" algn="l" defTabSz="2160270" rtl="0" eaLnBrk="1" latinLnBrk="0" hangingPunct="1">
      <a:defRPr sz="8500" kern="1200">
        <a:solidFill>
          <a:schemeClr val="tx1"/>
        </a:solidFill>
        <a:latin typeface="+mn-lt"/>
        <a:ea typeface="+mn-ea"/>
        <a:cs typeface="+mn-cs"/>
      </a:defRPr>
    </a:lvl8pPr>
    <a:lvl9pPr marL="17282160" algn="l" defTabSz="216027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8">
          <p15:clr>
            <a:srgbClr val="A4A3A4"/>
          </p15:clr>
        </p15:guide>
        <p15:guide id="2" pos="10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20" d="100"/>
          <a:sy n="20" d="100"/>
        </p:scale>
        <p:origin x="1786" y="10"/>
      </p:cViewPr>
      <p:guideLst>
        <p:guide orient="horz" pos="13608"/>
        <p:guide pos="1020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30423" y="13421680"/>
            <a:ext cx="27544792" cy="9261158"/>
          </a:xfrm>
        </p:spPr>
        <p:txBody>
          <a:bodyPr/>
          <a:lstStyle/>
          <a:p>
            <a:r>
              <a:rPr lang="es-ES_tradnl"/>
              <a:t>Clic para editar título</a:t>
            </a:r>
            <a:endParaRPr lang="es-ES"/>
          </a:p>
        </p:txBody>
      </p:sp>
      <p:sp>
        <p:nvSpPr>
          <p:cNvPr id="3" name="Subtítulo 2"/>
          <p:cNvSpPr>
            <a:spLocks noGrp="1"/>
          </p:cNvSpPr>
          <p:nvPr>
            <p:ph type="subTitle" idx="1"/>
          </p:nvPr>
        </p:nvSpPr>
        <p:spPr>
          <a:xfrm>
            <a:off x="4860846" y="24483060"/>
            <a:ext cx="22683947"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710F04E7-9CBB-024B-80B1-AA25566971F4}" type="datetimeFigureOut">
              <a:rPr lang="es-ES" smtClean="0"/>
              <a:pPr/>
              <a:t>22/07/2021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85746D1-7770-DB4A-92E1-F45EB2EF196C}" type="slidenum">
              <a:rPr lang="es-ES" smtClean="0"/>
              <a:pPr/>
              <a:t>‹Nº›</a:t>
            </a:fld>
            <a:endParaRPr lang="es-ES"/>
          </a:p>
        </p:txBody>
      </p:sp>
    </p:spTree>
    <p:extLst>
      <p:ext uri="{BB962C8B-B14F-4D97-AF65-F5344CB8AC3E}">
        <p14:creationId xmlns:p14="http://schemas.microsoft.com/office/powerpoint/2010/main" val="103460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10F04E7-9CBB-024B-80B1-AA25566971F4}" type="datetimeFigureOut">
              <a:rPr lang="es-ES" smtClean="0"/>
              <a:pPr/>
              <a:t>22/07/2021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85746D1-7770-DB4A-92E1-F45EB2EF196C}" type="slidenum">
              <a:rPr lang="es-ES" smtClean="0"/>
              <a:pPr/>
              <a:t>‹Nº›</a:t>
            </a:fld>
            <a:endParaRPr lang="es-ES"/>
          </a:p>
        </p:txBody>
      </p:sp>
    </p:spTree>
    <p:extLst>
      <p:ext uri="{BB962C8B-B14F-4D97-AF65-F5344CB8AC3E}">
        <p14:creationId xmlns:p14="http://schemas.microsoft.com/office/powerpoint/2010/main" val="375917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3264486" y="10901365"/>
            <a:ext cx="25834495" cy="23224902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5744126" y="10901365"/>
            <a:ext cx="76980266" cy="23224902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10F04E7-9CBB-024B-80B1-AA25566971F4}" type="datetimeFigureOut">
              <a:rPr lang="es-ES" smtClean="0"/>
              <a:pPr/>
              <a:t>22/07/2021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85746D1-7770-DB4A-92E1-F45EB2EF196C}" type="slidenum">
              <a:rPr lang="es-ES" smtClean="0"/>
              <a:pPr/>
              <a:t>‹Nº›</a:t>
            </a:fld>
            <a:endParaRPr lang="es-ES"/>
          </a:p>
        </p:txBody>
      </p:sp>
    </p:spTree>
    <p:extLst>
      <p:ext uri="{BB962C8B-B14F-4D97-AF65-F5344CB8AC3E}">
        <p14:creationId xmlns:p14="http://schemas.microsoft.com/office/powerpoint/2010/main" val="6506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10F04E7-9CBB-024B-80B1-AA25566971F4}" type="datetimeFigureOut">
              <a:rPr lang="es-ES" smtClean="0"/>
              <a:pPr/>
              <a:t>22/07/2021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85746D1-7770-DB4A-92E1-F45EB2EF196C}" type="slidenum">
              <a:rPr lang="es-ES" smtClean="0"/>
              <a:pPr/>
              <a:t>‹Nº›</a:t>
            </a:fld>
            <a:endParaRPr lang="es-ES"/>
          </a:p>
        </p:txBody>
      </p:sp>
    </p:spTree>
    <p:extLst>
      <p:ext uri="{BB962C8B-B14F-4D97-AF65-F5344CB8AC3E}">
        <p14:creationId xmlns:p14="http://schemas.microsoft.com/office/powerpoint/2010/main" val="97621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559822" y="27763473"/>
            <a:ext cx="27544792" cy="8581073"/>
          </a:xfrm>
        </p:spPr>
        <p:txBody>
          <a:bodyPr anchor="t"/>
          <a:lstStyle>
            <a:lvl1pPr algn="l">
              <a:defRPr sz="18900" b="1" cap="all"/>
            </a:lvl1pPr>
          </a:lstStyle>
          <a:p>
            <a:r>
              <a:rPr lang="es-ES_tradnl"/>
              <a:t>Clic para editar título</a:t>
            </a:r>
            <a:endParaRPr lang="es-ES"/>
          </a:p>
        </p:txBody>
      </p:sp>
      <p:sp>
        <p:nvSpPr>
          <p:cNvPr id="3" name="Marcador de texto 2"/>
          <p:cNvSpPr>
            <a:spLocks noGrp="1"/>
          </p:cNvSpPr>
          <p:nvPr>
            <p:ph type="body" idx="1"/>
          </p:nvPr>
        </p:nvSpPr>
        <p:spPr>
          <a:xfrm>
            <a:off x="2559822" y="18312295"/>
            <a:ext cx="27544792"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710F04E7-9CBB-024B-80B1-AA25566971F4}" type="datetimeFigureOut">
              <a:rPr lang="es-ES" smtClean="0"/>
              <a:pPr/>
              <a:t>22/07/2021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85746D1-7770-DB4A-92E1-F45EB2EF196C}" type="slidenum">
              <a:rPr lang="es-ES" smtClean="0"/>
              <a:pPr/>
              <a:t>‹Nº›</a:t>
            </a:fld>
            <a:endParaRPr lang="es-ES"/>
          </a:p>
        </p:txBody>
      </p:sp>
    </p:spTree>
    <p:extLst>
      <p:ext uri="{BB962C8B-B14F-4D97-AF65-F5344CB8AC3E}">
        <p14:creationId xmlns:p14="http://schemas.microsoft.com/office/powerpoint/2010/main" val="172483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5744128" y="63507940"/>
            <a:ext cx="51404567"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7688789" y="63507940"/>
            <a:ext cx="51410194"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710F04E7-9CBB-024B-80B1-AA25566971F4}" type="datetimeFigureOut">
              <a:rPr lang="es-ES" smtClean="0"/>
              <a:pPr/>
              <a:t>22/07/2021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85746D1-7770-DB4A-92E1-F45EB2EF196C}" type="slidenum">
              <a:rPr lang="es-ES" smtClean="0"/>
              <a:pPr/>
              <a:t>‹Nº›</a:t>
            </a:fld>
            <a:endParaRPr lang="es-ES"/>
          </a:p>
        </p:txBody>
      </p:sp>
    </p:spTree>
    <p:extLst>
      <p:ext uri="{BB962C8B-B14F-4D97-AF65-F5344CB8AC3E}">
        <p14:creationId xmlns:p14="http://schemas.microsoft.com/office/powerpoint/2010/main" val="308281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620282" y="1730219"/>
            <a:ext cx="29165074" cy="720090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1620282" y="9671212"/>
            <a:ext cx="14318118"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1620282" y="13701713"/>
            <a:ext cx="14318118"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16461616" y="9671212"/>
            <a:ext cx="14323742"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16461616" y="13701713"/>
            <a:ext cx="14323742"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710F04E7-9CBB-024B-80B1-AA25566971F4}" type="datetimeFigureOut">
              <a:rPr lang="es-ES" smtClean="0"/>
              <a:pPr/>
              <a:t>22/07/2021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85746D1-7770-DB4A-92E1-F45EB2EF196C}" type="slidenum">
              <a:rPr lang="es-ES" smtClean="0"/>
              <a:pPr/>
              <a:t>‹Nº›</a:t>
            </a:fld>
            <a:endParaRPr lang="es-ES"/>
          </a:p>
        </p:txBody>
      </p:sp>
    </p:spTree>
    <p:extLst>
      <p:ext uri="{BB962C8B-B14F-4D97-AF65-F5344CB8AC3E}">
        <p14:creationId xmlns:p14="http://schemas.microsoft.com/office/powerpoint/2010/main" val="216600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710F04E7-9CBB-024B-80B1-AA25566971F4}" type="datetimeFigureOut">
              <a:rPr lang="es-ES" smtClean="0"/>
              <a:pPr/>
              <a:t>22/07/2021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85746D1-7770-DB4A-92E1-F45EB2EF196C}" type="slidenum">
              <a:rPr lang="es-ES" smtClean="0"/>
              <a:pPr/>
              <a:t>‹Nº›</a:t>
            </a:fld>
            <a:endParaRPr lang="es-ES"/>
          </a:p>
        </p:txBody>
      </p:sp>
    </p:spTree>
    <p:extLst>
      <p:ext uri="{BB962C8B-B14F-4D97-AF65-F5344CB8AC3E}">
        <p14:creationId xmlns:p14="http://schemas.microsoft.com/office/powerpoint/2010/main" val="219793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10F04E7-9CBB-024B-80B1-AA25566971F4}" type="datetimeFigureOut">
              <a:rPr lang="es-ES" smtClean="0"/>
              <a:pPr/>
              <a:t>22/07/2021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85746D1-7770-DB4A-92E1-F45EB2EF196C}" type="slidenum">
              <a:rPr lang="es-ES" smtClean="0"/>
              <a:pPr/>
              <a:t>‹Nº›</a:t>
            </a:fld>
            <a:endParaRPr lang="es-ES"/>
          </a:p>
        </p:txBody>
      </p:sp>
    </p:spTree>
    <p:extLst>
      <p:ext uri="{BB962C8B-B14F-4D97-AF65-F5344CB8AC3E}">
        <p14:creationId xmlns:p14="http://schemas.microsoft.com/office/powerpoint/2010/main" val="240337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620283" y="1720215"/>
            <a:ext cx="10661232" cy="7320915"/>
          </a:xfrm>
        </p:spPr>
        <p:txBody>
          <a:bodyPr anchor="b"/>
          <a:lstStyle>
            <a:lvl1pPr algn="l">
              <a:defRPr sz="9500" b="1"/>
            </a:lvl1pPr>
          </a:lstStyle>
          <a:p>
            <a:r>
              <a:rPr lang="es-ES_tradnl"/>
              <a:t>Clic para editar título</a:t>
            </a:r>
            <a:endParaRPr lang="es-ES"/>
          </a:p>
        </p:txBody>
      </p:sp>
      <p:sp>
        <p:nvSpPr>
          <p:cNvPr id="3" name="Marcador de contenido 2"/>
          <p:cNvSpPr>
            <a:spLocks noGrp="1"/>
          </p:cNvSpPr>
          <p:nvPr>
            <p:ph idx="1"/>
          </p:nvPr>
        </p:nvSpPr>
        <p:spPr>
          <a:xfrm>
            <a:off x="12669704" y="1720218"/>
            <a:ext cx="18115652"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1620283" y="9041133"/>
            <a:ext cx="10661232"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10F04E7-9CBB-024B-80B1-AA25566971F4}" type="datetimeFigureOut">
              <a:rPr lang="es-ES" smtClean="0"/>
              <a:pPr/>
              <a:t>22/07/2021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85746D1-7770-DB4A-92E1-F45EB2EF196C}" type="slidenum">
              <a:rPr lang="es-ES" smtClean="0"/>
              <a:pPr/>
              <a:t>‹Nº›</a:t>
            </a:fld>
            <a:endParaRPr lang="es-ES"/>
          </a:p>
        </p:txBody>
      </p:sp>
    </p:spTree>
    <p:extLst>
      <p:ext uri="{BB962C8B-B14F-4D97-AF65-F5344CB8AC3E}">
        <p14:creationId xmlns:p14="http://schemas.microsoft.com/office/powerpoint/2010/main" val="185813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51732" y="30243780"/>
            <a:ext cx="19443383" cy="3570449"/>
          </a:xfrm>
        </p:spPr>
        <p:txBody>
          <a:bodyPr anchor="b"/>
          <a:lstStyle>
            <a:lvl1pPr algn="l">
              <a:defRPr sz="9500" b="1"/>
            </a:lvl1pPr>
          </a:lstStyle>
          <a:p>
            <a:r>
              <a:rPr lang="es-ES_tradnl"/>
              <a:t>Clic para editar título</a:t>
            </a:r>
            <a:endParaRPr lang="es-ES"/>
          </a:p>
        </p:txBody>
      </p:sp>
      <p:sp>
        <p:nvSpPr>
          <p:cNvPr id="3" name="Marcador de posición de imagen 2"/>
          <p:cNvSpPr>
            <a:spLocks noGrp="1"/>
          </p:cNvSpPr>
          <p:nvPr>
            <p:ph type="pic" idx="1"/>
          </p:nvPr>
        </p:nvSpPr>
        <p:spPr>
          <a:xfrm>
            <a:off x="6351732" y="3860483"/>
            <a:ext cx="19443383"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es-ES"/>
          </a:p>
        </p:txBody>
      </p:sp>
      <p:sp>
        <p:nvSpPr>
          <p:cNvPr id="4" name="Marcador de texto 3"/>
          <p:cNvSpPr>
            <a:spLocks noGrp="1"/>
          </p:cNvSpPr>
          <p:nvPr>
            <p:ph type="body" sz="half" idx="2"/>
          </p:nvPr>
        </p:nvSpPr>
        <p:spPr>
          <a:xfrm>
            <a:off x="6351732" y="33814229"/>
            <a:ext cx="19443383"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10F04E7-9CBB-024B-80B1-AA25566971F4}" type="datetimeFigureOut">
              <a:rPr lang="es-ES" smtClean="0"/>
              <a:pPr/>
              <a:t>22/07/2021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85746D1-7770-DB4A-92E1-F45EB2EF196C}" type="slidenum">
              <a:rPr lang="es-ES" smtClean="0"/>
              <a:pPr/>
              <a:t>‹Nº›</a:t>
            </a:fld>
            <a:endParaRPr lang="es-ES"/>
          </a:p>
        </p:txBody>
      </p:sp>
    </p:spTree>
    <p:extLst>
      <p:ext uri="{BB962C8B-B14F-4D97-AF65-F5344CB8AC3E}">
        <p14:creationId xmlns:p14="http://schemas.microsoft.com/office/powerpoint/2010/main" val="136541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620282" y="1730219"/>
            <a:ext cx="29165074" cy="7200900"/>
          </a:xfrm>
          <a:prstGeom prst="rect">
            <a:avLst/>
          </a:prstGeom>
        </p:spPr>
        <p:txBody>
          <a:bodyPr vert="horz" lIns="432054" tIns="216027" rIns="432054" bIns="216027"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1620282" y="10081263"/>
            <a:ext cx="29165074" cy="28513567"/>
          </a:xfrm>
          <a:prstGeom prst="rect">
            <a:avLst/>
          </a:prstGeom>
        </p:spPr>
        <p:txBody>
          <a:bodyPr vert="horz" lIns="432054" tIns="216027" rIns="432054" bIns="216027"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1620282" y="40045008"/>
            <a:ext cx="7561316"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710F04E7-9CBB-024B-80B1-AA25566971F4}" type="datetimeFigureOut">
              <a:rPr lang="es-ES" smtClean="0"/>
              <a:pPr/>
              <a:t>22/07/2021</a:t>
            </a:fld>
            <a:endParaRPr lang="es-ES"/>
          </a:p>
        </p:txBody>
      </p:sp>
      <p:sp>
        <p:nvSpPr>
          <p:cNvPr id="5" name="Marcador de pie de página 4"/>
          <p:cNvSpPr>
            <a:spLocks noGrp="1"/>
          </p:cNvSpPr>
          <p:nvPr>
            <p:ph type="ftr" sz="quarter" idx="3"/>
          </p:nvPr>
        </p:nvSpPr>
        <p:spPr>
          <a:xfrm>
            <a:off x="11071927" y="40045008"/>
            <a:ext cx="10261785"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23224040" y="40045008"/>
            <a:ext cx="7561316"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685746D1-7770-DB4A-92E1-F45EB2EF196C}" type="slidenum">
              <a:rPr lang="es-ES" smtClean="0"/>
              <a:pPr/>
              <a:t>‹Nº›</a:t>
            </a:fld>
            <a:endParaRPr lang="es-ES"/>
          </a:p>
        </p:txBody>
      </p:sp>
    </p:spTree>
    <p:extLst>
      <p:ext uri="{BB962C8B-B14F-4D97-AF65-F5344CB8AC3E}">
        <p14:creationId xmlns:p14="http://schemas.microsoft.com/office/powerpoint/2010/main" val="3340098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6027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2160270" rtl="0" eaLnBrk="1" latinLnBrk="0" hangingPunct="1">
        <a:spcBef>
          <a:spcPct val="20000"/>
        </a:spcBef>
        <a:buFont typeface="Arial"/>
        <a:buChar char="•"/>
        <a:defRPr sz="15100" kern="1200">
          <a:solidFill>
            <a:schemeClr val="tx1"/>
          </a:solidFill>
          <a:latin typeface="+mn-lt"/>
          <a:ea typeface="+mn-ea"/>
          <a:cs typeface="+mn-cs"/>
        </a:defRPr>
      </a:lvl1pPr>
      <a:lvl2pPr marL="3510439" indent="-1350169" algn="l" defTabSz="2160270" rtl="0" eaLnBrk="1" latinLnBrk="0" hangingPunct="1">
        <a:spcBef>
          <a:spcPct val="20000"/>
        </a:spcBef>
        <a:buFont typeface="Arial"/>
        <a:buChar char="–"/>
        <a:defRPr sz="13200" kern="1200">
          <a:solidFill>
            <a:schemeClr val="tx1"/>
          </a:solidFill>
          <a:latin typeface="+mn-lt"/>
          <a:ea typeface="+mn-ea"/>
          <a:cs typeface="+mn-cs"/>
        </a:defRPr>
      </a:lvl2pPr>
      <a:lvl3pPr marL="5400675" indent="-1080135" algn="l" defTabSz="2160270" rtl="0" eaLnBrk="1" latinLnBrk="0" hangingPunct="1">
        <a:spcBef>
          <a:spcPct val="20000"/>
        </a:spcBef>
        <a:buFont typeface="Arial"/>
        <a:buChar char="•"/>
        <a:defRPr sz="11300" kern="1200">
          <a:solidFill>
            <a:schemeClr val="tx1"/>
          </a:solidFill>
          <a:latin typeface="+mn-lt"/>
          <a:ea typeface="+mn-ea"/>
          <a:cs typeface="+mn-cs"/>
        </a:defRPr>
      </a:lvl3pPr>
      <a:lvl4pPr marL="7560945" indent="-1080135" algn="l" defTabSz="2160270" rtl="0" eaLnBrk="1" latinLnBrk="0" hangingPunct="1">
        <a:spcBef>
          <a:spcPct val="20000"/>
        </a:spcBef>
        <a:buFont typeface="Arial"/>
        <a:buChar char="–"/>
        <a:defRPr sz="9500" kern="1200">
          <a:solidFill>
            <a:schemeClr val="tx1"/>
          </a:solidFill>
          <a:latin typeface="+mn-lt"/>
          <a:ea typeface="+mn-ea"/>
          <a:cs typeface="+mn-cs"/>
        </a:defRPr>
      </a:lvl4pPr>
      <a:lvl5pPr marL="9721215" indent="-1080135" algn="l" defTabSz="2160270" rtl="0" eaLnBrk="1" latinLnBrk="0" hangingPunct="1">
        <a:spcBef>
          <a:spcPct val="20000"/>
        </a:spcBef>
        <a:buFont typeface="Arial"/>
        <a:buChar char="»"/>
        <a:defRPr sz="9500" kern="1200">
          <a:solidFill>
            <a:schemeClr val="tx1"/>
          </a:solidFill>
          <a:latin typeface="+mn-lt"/>
          <a:ea typeface="+mn-ea"/>
          <a:cs typeface="+mn-cs"/>
        </a:defRPr>
      </a:lvl5pPr>
      <a:lvl6pPr marL="11881485" indent="-1080135" algn="l" defTabSz="2160270" rtl="0" eaLnBrk="1" latinLnBrk="0" hangingPunct="1">
        <a:spcBef>
          <a:spcPct val="20000"/>
        </a:spcBef>
        <a:buFont typeface="Arial"/>
        <a:buChar char="•"/>
        <a:defRPr sz="9500" kern="1200">
          <a:solidFill>
            <a:schemeClr val="tx1"/>
          </a:solidFill>
          <a:latin typeface="+mn-lt"/>
          <a:ea typeface="+mn-ea"/>
          <a:cs typeface="+mn-cs"/>
        </a:defRPr>
      </a:lvl6pPr>
      <a:lvl7pPr marL="14041755" indent="-1080135" algn="l" defTabSz="2160270" rtl="0" eaLnBrk="1" latinLnBrk="0" hangingPunct="1">
        <a:spcBef>
          <a:spcPct val="20000"/>
        </a:spcBef>
        <a:buFont typeface="Arial"/>
        <a:buChar char="•"/>
        <a:defRPr sz="9500" kern="1200">
          <a:solidFill>
            <a:schemeClr val="tx1"/>
          </a:solidFill>
          <a:latin typeface="+mn-lt"/>
          <a:ea typeface="+mn-ea"/>
          <a:cs typeface="+mn-cs"/>
        </a:defRPr>
      </a:lvl7pPr>
      <a:lvl8pPr marL="16202025" indent="-1080135" algn="l" defTabSz="2160270" rtl="0" eaLnBrk="1" latinLnBrk="0" hangingPunct="1">
        <a:spcBef>
          <a:spcPct val="20000"/>
        </a:spcBef>
        <a:buFont typeface="Arial"/>
        <a:buChar char="•"/>
        <a:defRPr sz="9500" kern="1200">
          <a:solidFill>
            <a:schemeClr val="tx1"/>
          </a:solidFill>
          <a:latin typeface="+mn-lt"/>
          <a:ea typeface="+mn-ea"/>
          <a:cs typeface="+mn-cs"/>
        </a:defRPr>
      </a:lvl8pPr>
      <a:lvl9pPr marL="18362295" indent="-1080135" algn="l" defTabSz="2160270" rtl="0" eaLnBrk="1" latinLnBrk="0" hangingPunct="1">
        <a:spcBef>
          <a:spcPct val="20000"/>
        </a:spcBef>
        <a:buFont typeface="Arial"/>
        <a:buChar char="•"/>
        <a:defRPr sz="9500" kern="1200">
          <a:solidFill>
            <a:schemeClr val="tx1"/>
          </a:solidFill>
          <a:latin typeface="+mn-lt"/>
          <a:ea typeface="+mn-ea"/>
          <a:cs typeface="+mn-cs"/>
        </a:defRPr>
      </a:lvl9pPr>
    </p:bodyStyle>
    <p:otherStyle>
      <a:defPPr>
        <a:defRPr lang="es-ES"/>
      </a:defPPr>
      <a:lvl1pPr marL="0" algn="l" defTabSz="2160270" rtl="0" eaLnBrk="1" latinLnBrk="0" hangingPunct="1">
        <a:defRPr sz="8500" kern="1200">
          <a:solidFill>
            <a:schemeClr val="tx1"/>
          </a:solidFill>
          <a:latin typeface="+mn-lt"/>
          <a:ea typeface="+mn-ea"/>
          <a:cs typeface="+mn-cs"/>
        </a:defRPr>
      </a:lvl1pPr>
      <a:lvl2pPr marL="2160270" algn="l" defTabSz="2160270" rtl="0" eaLnBrk="1" latinLnBrk="0" hangingPunct="1">
        <a:defRPr sz="8500" kern="1200">
          <a:solidFill>
            <a:schemeClr val="tx1"/>
          </a:solidFill>
          <a:latin typeface="+mn-lt"/>
          <a:ea typeface="+mn-ea"/>
          <a:cs typeface="+mn-cs"/>
        </a:defRPr>
      </a:lvl2pPr>
      <a:lvl3pPr marL="4320540" algn="l" defTabSz="2160270" rtl="0" eaLnBrk="1" latinLnBrk="0" hangingPunct="1">
        <a:defRPr sz="8500" kern="1200">
          <a:solidFill>
            <a:schemeClr val="tx1"/>
          </a:solidFill>
          <a:latin typeface="+mn-lt"/>
          <a:ea typeface="+mn-ea"/>
          <a:cs typeface="+mn-cs"/>
        </a:defRPr>
      </a:lvl3pPr>
      <a:lvl4pPr marL="6480810" algn="l" defTabSz="2160270" rtl="0" eaLnBrk="1" latinLnBrk="0" hangingPunct="1">
        <a:defRPr sz="8500" kern="1200">
          <a:solidFill>
            <a:schemeClr val="tx1"/>
          </a:solidFill>
          <a:latin typeface="+mn-lt"/>
          <a:ea typeface="+mn-ea"/>
          <a:cs typeface="+mn-cs"/>
        </a:defRPr>
      </a:lvl4pPr>
      <a:lvl5pPr marL="8641080" algn="l" defTabSz="2160270" rtl="0" eaLnBrk="1" latinLnBrk="0" hangingPunct="1">
        <a:defRPr sz="8500" kern="1200">
          <a:solidFill>
            <a:schemeClr val="tx1"/>
          </a:solidFill>
          <a:latin typeface="+mn-lt"/>
          <a:ea typeface="+mn-ea"/>
          <a:cs typeface="+mn-cs"/>
        </a:defRPr>
      </a:lvl5pPr>
      <a:lvl6pPr marL="10801350" algn="l" defTabSz="2160270" rtl="0" eaLnBrk="1" latinLnBrk="0" hangingPunct="1">
        <a:defRPr sz="8500" kern="1200">
          <a:solidFill>
            <a:schemeClr val="tx1"/>
          </a:solidFill>
          <a:latin typeface="+mn-lt"/>
          <a:ea typeface="+mn-ea"/>
          <a:cs typeface="+mn-cs"/>
        </a:defRPr>
      </a:lvl6pPr>
      <a:lvl7pPr marL="12961620" algn="l" defTabSz="2160270" rtl="0" eaLnBrk="1" latinLnBrk="0" hangingPunct="1">
        <a:defRPr sz="8500" kern="1200">
          <a:solidFill>
            <a:schemeClr val="tx1"/>
          </a:solidFill>
          <a:latin typeface="+mn-lt"/>
          <a:ea typeface="+mn-ea"/>
          <a:cs typeface="+mn-cs"/>
        </a:defRPr>
      </a:lvl7pPr>
      <a:lvl8pPr marL="15121890" algn="l" defTabSz="2160270" rtl="0" eaLnBrk="1" latinLnBrk="0" hangingPunct="1">
        <a:defRPr sz="8500" kern="1200">
          <a:solidFill>
            <a:schemeClr val="tx1"/>
          </a:solidFill>
          <a:latin typeface="+mn-lt"/>
          <a:ea typeface="+mn-ea"/>
          <a:cs typeface="+mn-cs"/>
        </a:defRPr>
      </a:lvl8pPr>
      <a:lvl9pPr marL="17282160" algn="l" defTabSz="216027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00374" y="11996066"/>
            <a:ext cx="12086642" cy="1107996"/>
          </a:xfrm>
          <a:prstGeom prst="rect">
            <a:avLst/>
          </a:prstGeom>
          <a:noFill/>
        </p:spPr>
        <p:txBody>
          <a:bodyPr wrap="none" rtlCol="0">
            <a:spAutoFit/>
          </a:bodyPr>
          <a:lstStyle/>
          <a:p>
            <a:r>
              <a:rPr lang="es-MX" sz="6600" dirty="0">
                <a:latin typeface="Graphik Regular" panose="020B0503030202060203" pitchFamily="34" charset="0"/>
                <a:cs typeface="Times New Roman" panose="02020603050405020304" pitchFamily="18" charset="0"/>
              </a:rPr>
              <a:t>Resumen </a:t>
            </a:r>
            <a:r>
              <a:rPr lang="es-MX" sz="3600" dirty="0">
                <a:latin typeface="Graphik Regular" panose="020B0503030202060203" pitchFamily="34" charset="0"/>
                <a:cs typeface="Times New Roman" panose="02020603050405020304" pitchFamily="18" charset="0"/>
              </a:rPr>
              <a:t>(ÁREA TEMÁTICA: CBS, CCCF, CI, CE</a:t>
            </a:r>
            <a:r>
              <a:rPr lang="es-MX" sz="3600" dirty="0" smtClean="0">
                <a:latin typeface="Graphik Regular" panose="020B0503030202060203" pitchFamily="34" charset="0"/>
                <a:cs typeface="Times New Roman" panose="02020603050405020304" pitchFamily="18" charset="0"/>
              </a:rPr>
              <a:t>)</a:t>
            </a:r>
            <a:endParaRPr lang="es-MX" sz="3600" dirty="0" smtClean="0">
              <a:latin typeface="Graphik Regular" panose="020B0503030202060203" pitchFamily="34" charset="0"/>
              <a:cs typeface="Times New Roman" panose="02020603050405020304" pitchFamily="18" charset="0"/>
            </a:endParaRPr>
          </a:p>
        </p:txBody>
      </p:sp>
      <p:sp>
        <p:nvSpPr>
          <p:cNvPr id="3" name="CuadroTexto 2"/>
          <p:cNvSpPr txBox="1"/>
          <p:nvPr/>
        </p:nvSpPr>
        <p:spPr>
          <a:xfrm>
            <a:off x="700374" y="17361197"/>
            <a:ext cx="5275931" cy="1107996"/>
          </a:xfrm>
          <a:prstGeom prst="rect">
            <a:avLst/>
          </a:prstGeom>
          <a:noFill/>
        </p:spPr>
        <p:txBody>
          <a:bodyPr wrap="none" rtlCol="0">
            <a:spAutoFit/>
          </a:bodyPr>
          <a:lstStyle/>
          <a:p>
            <a:r>
              <a:rPr lang="es-MX" sz="6600" dirty="0" smtClean="0">
                <a:latin typeface="Graphik Regular" panose="020B0503030202060203" pitchFamily="34" charset="0"/>
                <a:cs typeface="Times New Roman" panose="02020603050405020304" pitchFamily="18" charset="0"/>
              </a:rPr>
              <a:t>Introducción</a:t>
            </a:r>
            <a:endParaRPr lang="es-MX" sz="6600" dirty="0">
              <a:latin typeface="Graphik Regular" panose="020B0503030202060203" pitchFamily="34" charset="0"/>
              <a:cs typeface="Times New Roman" panose="02020603050405020304" pitchFamily="18" charset="0"/>
            </a:endParaRPr>
          </a:p>
        </p:txBody>
      </p:sp>
      <p:sp>
        <p:nvSpPr>
          <p:cNvPr id="4" name="CuadroTexto 3"/>
          <p:cNvSpPr txBox="1"/>
          <p:nvPr/>
        </p:nvSpPr>
        <p:spPr>
          <a:xfrm>
            <a:off x="685260" y="24730801"/>
            <a:ext cx="8606267" cy="1107996"/>
          </a:xfrm>
          <a:prstGeom prst="rect">
            <a:avLst/>
          </a:prstGeom>
          <a:noFill/>
        </p:spPr>
        <p:txBody>
          <a:bodyPr wrap="none" rtlCol="0">
            <a:spAutoFit/>
          </a:bodyPr>
          <a:lstStyle/>
          <a:p>
            <a:r>
              <a:rPr lang="es-MX" sz="6600" dirty="0" smtClean="0">
                <a:latin typeface="Graphik Regular" panose="020B0503030202060203" pitchFamily="34" charset="0"/>
                <a:cs typeface="Times New Roman" panose="02020603050405020304" pitchFamily="18" charset="0"/>
              </a:rPr>
              <a:t>Materiales y Métodos</a:t>
            </a:r>
            <a:endParaRPr lang="es-MX" sz="6600" dirty="0">
              <a:latin typeface="Graphik Regular" panose="020B0503030202060203" pitchFamily="34" charset="0"/>
              <a:cs typeface="Times New Roman" panose="02020603050405020304" pitchFamily="18" charset="0"/>
            </a:endParaRPr>
          </a:p>
        </p:txBody>
      </p:sp>
      <p:sp>
        <p:nvSpPr>
          <p:cNvPr id="5" name="CuadroTexto 4"/>
          <p:cNvSpPr txBox="1"/>
          <p:nvPr/>
        </p:nvSpPr>
        <p:spPr>
          <a:xfrm>
            <a:off x="843163" y="33521968"/>
            <a:ext cx="4522969" cy="1107996"/>
          </a:xfrm>
          <a:prstGeom prst="rect">
            <a:avLst/>
          </a:prstGeom>
          <a:noFill/>
        </p:spPr>
        <p:txBody>
          <a:bodyPr wrap="none" rtlCol="0">
            <a:spAutoFit/>
          </a:bodyPr>
          <a:lstStyle/>
          <a:p>
            <a:r>
              <a:rPr lang="es-MX" sz="6600" dirty="0" smtClean="0">
                <a:latin typeface="Graphik Regular" panose="020B0503030202060203" pitchFamily="34" charset="0"/>
                <a:cs typeface="Times New Roman" panose="02020603050405020304" pitchFamily="18" charset="0"/>
              </a:rPr>
              <a:t>Resultados</a:t>
            </a:r>
            <a:endParaRPr lang="es-MX" sz="6600" dirty="0">
              <a:latin typeface="Graphik Regular" panose="020B0503030202060203" pitchFamily="34" charset="0"/>
              <a:cs typeface="Times New Roman" panose="02020603050405020304" pitchFamily="18" charset="0"/>
            </a:endParaRPr>
          </a:p>
        </p:txBody>
      </p:sp>
      <p:sp>
        <p:nvSpPr>
          <p:cNvPr id="6" name="CuadroTexto 5"/>
          <p:cNvSpPr txBox="1"/>
          <p:nvPr/>
        </p:nvSpPr>
        <p:spPr>
          <a:xfrm>
            <a:off x="16688055" y="11976403"/>
            <a:ext cx="5552546" cy="1107996"/>
          </a:xfrm>
          <a:prstGeom prst="rect">
            <a:avLst/>
          </a:prstGeom>
          <a:noFill/>
        </p:spPr>
        <p:txBody>
          <a:bodyPr wrap="none" rtlCol="0">
            <a:spAutoFit/>
          </a:bodyPr>
          <a:lstStyle/>
          <a:p>
            <a:r>
              <a:rPr lang="es-MX" sz="6600" dirty="0" smtClean="0">
                <a:latin typeface="Graphik Regular" panose="020B0503030202060203" pitchFamily="34" charset="0"/>
                <a:cs typeface="Times New Roman" panose="02020603050405020304" pitchFamily="18" charset="0"/>
              </a:rPr>
              <a:t>Conclusiones</a:t>
            </a:r>
            <a:endParaRPr lang="es-MX" sz="6600" dirty="0">
              <a:latin typeface="Graphik Regular" panose="020B0503030202060203" pitchFamily="34" charset="0"/>
              <a:cs typeface="Times New Roman" panose="02020603050405020304" pitchFamily="18" charset="0"/>
            </a:endParaRPr>
          </a:p>
        </p:txBody>
      </p:sp>
      <p:sp>
        <p:nvSpPr>
          <p:cNvPr id="7" name="CuadroTexto 6"/>
          <p:cNvSpPr txBox="1"/>
          <p:nvPr/>
        </p:nvSpPr>
        <p:spPr>
          <a:xfrm>
            <a:off x="16559644" y="17308998"/>
            <a:ext cx="9478813" cy="1107996"/>
          </a:xfrm>
          <a:prstGeom prst="rect">
            <a:avLst/>
          </a:prstGeom>
          <a:noFill/>
        </p:spPr>
        <p:txBody>
          <a:bodyPr wrap="none" rtlCol="0">
            <a:spAutoFit/>
          </a:bodyPr>
          <a:lstStyle/>
          <a:p>
            <a:r>
              <a:rPr lang="es-MX" sz="6600" dirty="0" smtClean="0">
                <a:latin typeface="Graphik Regular" panose="020B0503030202060203" pitchFamily="34" charset="0"/>
                <a:cs typeface="Times New Roman" panose="02020603050405020304" pitchFamily="18" charset="0"/>
              </a:rPr>
              <a:t>Futuro de investigación</a:t>
            </a:r>
            <a:endParaRPr lang="es-MX" sz="6600" dirty="0">
              <a:latin typeface="Graphik Regular" panose="020B0503030202060203" pitchFamily="34" charset="0"/>
              <a:cs typeface="Times New Roman" panose="02020603050405020304" pitchFamily="18" charset="0"/>
            </a:endParaRPr>
          </a:p>
        </p:txBody>
      </p:sp>
      <p:sp>
        <p:nvSpPr>
          <p:cNvPr id="8" name="CuadroTexto 7"/>
          <p:cNvSpPr txBox="1"/>
          <p:nvPr/>
        </p:nvSpPr>
        <p:spPr>
          <a:xfrm>
            <a:off x="16612294" y="22832879"/>
            <a:ext cx="4793235" cy="1107996"/>
          </a:xfrm>
          <a:prstGeom prst="rect">
            <a:avLst/>
          </a:prstGeom>
          <a:noFill/>
        </p:spPr>
        <p:txBody>
          <a:bodyPr wrap="none" rtlCol="0">
            <a:spAutoFit/>
          </a:bodyPr>
          <a:lstStyle/>
          <a:p>
            <a:r>
              <a:rPr lang="es-MX" sz="6600" dirty="0" smtClean="0">
                <a:latin typeface="Graphik Regular" panose="020B0503030202060203" pitchFamily="34" charset="0"/>
                <a:cs typeface="Times New Roman" panose="02020603050405020304" pitchFamily="18" charset="0"/>
              </a:rPr>
              <a:t>Referencias</a:t>
            </a:r>
            <a:endParaRPr lang="es-MX" sz="6600" dirty="0">
              <a:latin typeface="Graphik Regular" panose="020B0503030202060203" pitchFamily="34" charset="0"/>
              <a:cs typeface="Times New Roman" panose="02020603050405020304" pitchFamily="18" charset="0"/>
            </a:endParaRPr>
          </a:p>
        </p:txBody>
      </p:sp>
      <p:sp>
        <p:nvSpPr>
          <p:cNvPr id="9" name="CuadroTexto 8"/>
          <p:cNvSpPr txBox="1"/>
          <p:nvPr/>
        </p:nvSpPr>
        <p:spPr>
          <a:xfrm>
            <a:off x="685260" y="13571069"/>
            <a:ext cx="15280454" cy="2677656"/>
          </a:xfrm>
          <a:prstGeom prst="rect">
            <a:avLst/>
          </a:prstGeom>
          <a:noFill/>
        </p:spPr>
        <p:txBody>
          <a:bodyPr wrap="square" rtlCol="0">
            <a:spAutoFit/>
          </a:bodyPr>
          <a:lstStyle/>
          <a:p>
            <a:r>
              <a:rPr lang="es-MX" sz="4000" dirty="0">
                <a:latin typeface="Graphik Regular" panose="020B0503030202060203" pitchFamily="34" charset="0"/>
                <a:cs typeface="Times New Roman" panose="02020603050405020304" pitchFamily="18" charset="0"/>
              </a:rPr>
              <a:t>Objetivos</a:t>
            </a:r>
          </a:p>
          <a:p>
            <a:r>
              <a:rPr lang="es-MX" sz="4000" dirty="0">
                <a:latin typeface="Graphik Regular" panose="020B0503030202060203" pitchFamily="34" charset="0"/>
                <a:cs typeface="Times New Roman" panose="02020603050405020304" pitchFamily="18" charset="0"/>
              </a:rPr>
              <a:t>Metodología </a:t>
            </a:r>
          </a:p>
          <a:p>
            <a:r>
              <a:rPr lang="es-MX" sz="4000" dirty="0">
                <a:latin typeface="Graphik Regular" panose="020B0503030202060203" pitchFamily="34" charset="0"/>
                <a:cs typeface="Times New Roman" panose="02020603050405020304" pitchFamily="18" charset="0"/>
              </a:rPr>
              <a:t>Contribución</a:t>
            </a:r>
          </a:p>
          <a:p>
            <a:endParaRPr lang="es-MX" sz="4400" dirty="0">
              <a:latin typeface="Graphik Regular" panose="020B0503030202060203" pitchFamily="34" charset="0"/>
              <a:cs typeface="Times New Roman" panose="02020603050405020304" pitchFamily="18" charset="0"/>
            </a:endParaRPr>
          </a:p>
        </p:txBody>
      </p:sp>
      <p:sp>
        <p:nvSpPr>
          <p:cNvPr id="10" name="CuadroTexto 9"/>
          <p:cNvSpPr txBox="1"/>
          <p:nvPr/>
        </p:nvSpPr>
        <p:spPr>
          <a:xfrm>
            <a:off x="725174" y="18889499"/>
            <a:ext cx="15240540" cy="3231654"/>
          </a:xfrm>
          <a:prstGeom prst="rect">
            <a:avLst/>
          </a:prstGeom>
          <a:noFill/>
        </p:spPr>
        <p:txBody>
          <a:bodyPr wrap="square" rtlCol="0">
            <a:spAutoFit/>
          </a:bodyPr>
          <a:lstStyle/>
          <a:p>
            <a:pPr algn="just"/>
            <a:r>
              <a:rPr lang="es-ES" sz="4000" dirty="0">
                <a:latin typeface="Graphik Regular" panose="020B0503030202060203" pitchFamily="34" charset="0"/>
                <a:cs typeface="Times New Roman" panose="02020603050405020304" pitchFamily="18" charset="0"/>
              </a:rPr>
              <a:t>Texto redactado en </a:t>
            </a:r>
            <a:r>
              <a:rPr lang="es-ES" sz="4000" dirty="0" smtClean="0">
                <a:latin typeface="Graphik Regular" panose="020B0503030202060203" pitchFamily="34" charset="0"/>
                <a:cs typeface="Times New Roman" panose="02020603050405020304" pitchFamily="18" charset="0"/>
              </a:rPr>
              <a:t>espacio </a:t>
            </a:r>
            <a:r>
              <a:rPr lang="es-ES" sz="4000" dirty="0">
                <a:latin typeface="Graphik Regular" panose="020B0503030202060203" pitchFamily="34" charset="0"/>
                <a:cs typeface="Times New Roman" panose="02020603050405020304" pitchFamily="18" charset="0"/>
              </a:rPr>
              <a:t>sencillo</a:t>
            </a:r>
            <a:r>
              <a:rPr lang="es-ES" sz="4000" dirty="0" smtClean="0">
                <a:latin typeface="Graphik Regular" panose="020B0503030202060203" pitchFamily="34" charset="0"/>
                <a:cs typeface="Times New Roman" panose="02020603050405020304" pitchFamily="18" charset="0"/>
              </a:rPr>
              <a:t>.</a:t>
            </a:r>
            <a:endParaRPr lang="es-ES" sz="4000" dirty="0">
              <a:latin typeface="Graphik Regular" panose="020B0503030202060203" pitchFamily="34" charset="0"/>
              <a:cs typeface="Times New Roman" panose="02020603050405020304" pitchFamily="18" charset="0"/>
            </a:endParaRPr>
          </a:p>
          <a:p>
            <a:pPr algn="just"/>
            <a:r>
              <a:rPr lang="es-ES" sz="4000" dirty="0">
                <a:latin typeface="Graphik Regular" panose="020B0503030202060203" pitchFamily="34" charset="0"/>
                <a:cs typeface="Times New Roman" panose="02020603050405020304" pitchFamily="18" charset="0"/>
              </a:rPr>
              <a:t>Explicación del tema en general y explicar porque es importante</a:t>
            </a:r>
            <a:r>
              <a:rPr lang="es-ES" sz="4000" dirty="0" smtClean="0">
                <a:latin typeface="Graphik Regular" panose="020B0503030202060203" pitchFamily="34" charset="0"/>
                <a:cs typeface="Times New Roman" panose="02020603050405020304" pitchFamily="18" charset="0"/>
              </a:rPr>
              <a:t>.</a:t>
            </a:r>
            <a:endParaRPr lang="es-ES" sz="4000" dirty="0">
              <a:latin typeface="Graphik Regular" panose="020B0503030202060203" pitchFamily="34" charset="0"/>
              <a:cs typeface="Times New Roman" panose="02020603050405020304" pitchFamily="18" charset="0"/>
            </a:endParaRPr>
          </a:p>
          <a:p>
            <a:pPr algn="just"/>
            <a:r>
              <a:rPr lang="es-ES" sz="4000" dirty="0">
                <a:latin typeface="Graphik Regular" panose="020B0503030202060203" pitchFamily="34" charset="0"/>
                <a:cs typeface="Times New Roman" panose="02020603050405020304" pitchFamily="18" charset="0"/>
              </a:rPr>
              <a:t>¿Cuál es su valor agregado respecto de las demás técnicas?</a:t>
            </a:r>
          </a:p>
          <a:p>
            <a:endParaRPr lang="es-MX" sz="4400" dirty="0">
              <a:latin typeface="Graphik Regular" panose="020B0503030202060203" pitchFamily="34" charset="0"/>
              <a:cs typeface="Times New Roman" panose="02020603050405020304" pitchFamily="18" charset="0"/>
            </a:endParaRPr>
          </a:p>
        </p:txBody>
      </p:sp>
      <p:sp>
        <p:nvSpPr>
          <p:cNvPr id="11" name="CuadroTexto 10"/>
          <p:cNvSpPr txBox="1"/>
          <p:nvPr/>
        </p:nvSpPr>
        <p:spPr>
          <a:xfrm>
            <a:off x="16688056" y="13876410"/>
            <a:ext cx="14745044" cy="1323439"/>
          </a:xfrm>
          <a:prstGeom prst="rect">
            <a:avLst/>
          </a:prstGeom>
          <a:noFill/>
        </p:spPr>
        <p:txBody>
          <a:bodyPr wrap="square" rtlCol="0">
            <a:spAutoFit/>
          </a:bodyPr>
          <a:lstStyle/>
          <a:p>
            <a:pPr algn="just"/>
            <a:r>
              <a:rPr lang="es-ES" sz="4000" dirty="0">
                <a:latin typeface="Graphik Regular" panose="020B0503030202060203" pitchFamily="34" charset="0"/>
                <a:cs typeface="Times New Roman" panose="02020603050405020304" pitchFamily="18" charset="0"/>
              </a:rPr>
              <a:t>Explicar con claridad los resultados obtenidos y las posibilidades de </a:t>
            </a:r>
            <a:r>
              <a:rPr lang="es-ES" sz="4000" dirty="0" smtClean="0">
                <a:latin typeface="Graphik Regular" panose="020B0503030202060203" pitchFamily="34" charset="0"/>
                <a:cs typeface="Times New Roman" panose="02020603050405020304" pitchFamily="18" charset="0"/>
              </a:rPr>
              <a:t>mejora.</a:t>
            </a:r>
            <a:endParaRPr lang="es-MX" sz="4000" dirty="0">
              <a:latin typeface="Graphik Regular" panose="020B0503030202060203" pitchFamily="34" charset="0"/>
              <a:cs typeface="Times New Roman" panose="02020603050405020304" pitchFamily="18" charset="0"/>
            </a:endParaRPr>
          </a:p>
        </p:txBody>
      </p:sp>
      <p:sp>
        <p:nvSpPr>
          <p:cNvPr id="12" name="CuadroTexto 11"/>
          <p:cNvSpPr txBox="1"/>
          <p:nvPr/>
        </p:nvSpPr>
        <p:spPr>
          <a:xfrm>
            <a:off x="16559644" y="19197221"/>
            <a:ext cx="14880700" cy="1323439"/>
          </a:xfrm>
          <a:prstGeom prst="rect">
            <a:avLst/>
          </a:prstGeom>
          <a:noFill/>
        </p:spPr>
        <p:txBody>
          <a:bodyPr wrap="square" rtlCol="0">
            <a:spAutoFit/>
          </a:bodyPr>
          <a:lstStyle/>
          <a:p>
            <a:pPr algn="just"/>
            <a:r>
              <a:rPr lang="es-MX" sz="4000" dirty="0">
                <a:latin typeface="Graphik Regular" panose="020B0503030202060203" pitchFamily="34" charset="0"/>
                <a:cs typeface="Times New Roman" panose="02020603050405020304" pitchFamily="18" charset="0"/>
              </a:rPr>
              <a:t>Enfocar claramente cada una de sus </a:t>
            </a:r>
            <a:r>
              <a:rPr lang="es-MX" sz="4000" dirty="0" smtClean="0">
                <a:latin typeface="Graphik Regular" panose="020B0503030202060203" pitchFamily="34" charset="0"/>
                <a:cs typeface="Times New Roman" panose="02020603050405020304" pitchFamily="18" charset="0"/>
              </a:rPr>
              <a:t>características a  perspectiva futura.</a:t>
            </a:r>
            <a:endParaRPr lang="es-MX" sz="4000" dirty="0">
              <a:latin typeface="Graphik Regular" panose="020B0503030202060203" pitchFamily="34" charset="0"/>
              <a:cs typeface="Times New Roman" panose="02020603050405020304" pitchFamily="18" charset="0"/>
            </a:endParaRPr>
          </a:p>
        </p:txBody>
      </p:sp>
      <p:sp>
        <p:nvSpPr>
          <p:cNvPr id="13" name="CuadroTexto 12"/>
          <p:cNvSpPr txBox="1"/>
          <p:nvPr/>
        </p:nvSpPr>
        <p:spPr>
          <a:xfrm>
            <a:off x="16612294" y="24651161"/>
            <a:ext cx="14725651" cy="8094524"/>
          </a:xfrm>
          <a:prstGeom prst="rect">
            <a:avLst/>
          </a:prstGeom>
          <a:noFill/>
        </p:spPr>
        <p:txBody>
          <a:bodyPr wrap="square" rtlCol="0">
            <a:spAutoFit/>
          </a:bodyPr>
          <a:lstStyle/>
          <a:p>
            <a:pPr algn="just"/>
            <a:r>
              <a:rPr lang="es-ES" sz="4000" dirty="0">
                <a:latin typeface="Graphik Regular" panose="020B0503030202060203" pitchFamily="34" charset="0"/>
                <a:cs typeface="Times New Roman" panose="02020603050405020304" pitchFamily="18" charset="0"/>
              </a:rPr>
              <a:t>Utilizar sistema APA. No deben estar numerados, tampoco con viñetas, sin embargo en caso necesario de numerar será porque se hace referencia o mención en alguna parte del </a:t>
            </a:r>
            <a:r>
              <a:rPr lang="es-ES" sz="4000" dirty="0" smtClean="0">
                <a:latin typeface="Graphik Regular" panose="020B0503030202060203" pitchFamily="34" charset="0"/>
                <a:cs typeface="Times New Roman" panose="02020603050405020304" pitchFamily="18" charset="0"/>
              </a:rPr>
              <a:t>póster.</a:t>
            </a:r>
            <a:endParaRPr lang="es-ES" sz="4000" dirty="0">
              <a:latin typeface="Graphik Regular" panose="020B0503030202060203" pitchFamily="34" charset="0"/>
              <a:cs typeface="Times New Roman" panose="02020603050405020304" pitchFamily="18" charset="0"/>
            </a:endParaRPr>
          </a:p>
          <a:p>
            <a:pPr algn="just"/>
            <a:endParaRPr lang="es-ES" sz="4000" dirty="0">
              <a:latin typeface="Graphik Regular" panose="020B0503030202060203" pitchFamily="34" charset="0"/>
              <a:cs typeface="Times New Roman" panose="02020603050405020304" pitchFamily="18" charset="0"/>
            </a:endParaRPr>
          </a:p>
          <a:p>
            <a:pPr algn="just"/>
            <a:r>
              <a:rPr lang="es-ES" sz="4000" dirty="0">
                <a:latin typeface="Graphik Regular" panose="020B0503030202060203" pitchFamily="34" charset="0"/>
                <a:cs typeface="Times New Roman" panose="02020603050405020304" pitchFamily="18" charset="0"/>
              </a:rPr>
              <a:t>Utilizar Alfabeto Romano, todas las referencias que ha utilizado deben estar en el Alfabeto romano, incluso si usted ha citado un Artículo, libro en cualquiera de los idiomas oficiales de la Organización de las Naciones Unidas (Inglés, Francés, Alemán, Chino, Ruso, Portugués, Italiano, Español, Árabe), debe escribir la referencia en escritura romana y no en cualquiera de los idiomas oficiales.</a:t>
            </a:r>
          </a:p>
          <a:p>
            <a:endParaRPr lang="es-MX" sz="4000" dirty="0">
              <a:latin typeface="Graphik Regular" panose="020B0503030202060203" pitchFamily="34" charset="0"/>
              <a:cs typeface="Times New Roman" panose="02020603050405020304" pitchFamily="18" charset="0"/>
            </a:endParaRPr>
          </a:p>
        </p:txBody>
      </p:sp>
      <p:sp>
        <p:nvSpPr>
          <p:cNvPr id="14" name="CuadroTexto 13"/>
          <p:cNvSpPr txBox="1"/>
          <p:nvPr/>
        </p:nvSpPr>
        <p:spPr>
          <a:xfrm>
            <a:off x="814627" y="35513210"/>
            <a:ext cx="11137740" cy="769441"/>
          </a:xfrm>
          <a:prstGeom prst="rect">
            <a:avLst/>
          </a:prstGeom>
          <a:noFill/>
        </p:spPr>
        <p:txBody>
          <a:bodyPr wrap="square" rtlCol="0">
            <a:spAutoFit/>
          </a:bodyPr>
          <a:lstStyle/>
          <a:p>
            <a:r>
              <a:rPr lang="es-ES" sz="4400" dirty="0">
                <a:latin typeface="Graphik Regular" panose="020B0503030202060203" pitchFamily="34" charset="0"/>
                <a:cs typeface="Times New Roman" panose="02020603050405020304" pitchFamily="18" charset="0"/>
              </a:rPr>
              <a:t>Los resultados deberán ser por </a:t>
            </a:r>
            <a:r>
              <a:rPr lang="es-ES" sz="4400" dirty="0" smtClean="0">
                <a:latin typeface="Graphik Regular" panose="020B0503030202060203" pitchFamily="34" charset="0"/>
                <a:cs typeface="Times New Roman" panose="02020603050405020304" pitchFamily="18" charset="0"/>
              </a:rPr>
              <a:t>sección. </a:t>
            </a:r>
            <a:endParaRPr lang="es-MX" sz="4400" dirty="0">
              <a:latin typeface="Graphik Regular" panose="020B0503030202060203" pitchFamily="34" charset="0"/>
              <a:cs typeface="Times New Roman" panose="02020603050405020304" pitchFamily="18" charset="0"/>
            </a:endParaRPr>
          </a:p>
        </p:txBody>
      </p:sp>
      <p:sp>
        <p:nvSpPr>
          <p:cNvPr id="15" name="Marcador de pie de página 4">
            <a:extLst>
              <a:ext uri="{FF2B5EF4-FFF2-40B4-BE49-F238E27FC236}">
                <a16:creationId xmlns:a16="http://schemas.microsoft.com/office/drawing/2014/main" id="{499B8345-4E14-4357-BCC4-2CA60FE34495}"/>
              </a:ext>
            </a:extLst>
          </p:cNvPr>
          <p:cNvSpPr>
            <a:spLocks noGrp="1"/>
          </p:cNvSpPr>
          <p:nvPr/>
        </p:nvSpPr>
        <p:spPr>
          <a:xfrm>
            <a:off x="685260" y="6320105"/>
            <a:ext cx="30652685" cy="4273969"/>
          </a:xfrm>
          <a:prstGeom prst="rect">
            <a:avLst/>
          </a:prstGeom>
        </p:spPr>
        <p:txBody>
          <a:bodyPr vert="horz" lIns="121924" tIns="60962" rIns="121924" bIns="60962"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5000"/>
              </a:lnSpc>
            </a:pPr>
            <a:r>
              <a:rPr lang="es-ES" sz="3000" dirty="0" smtClean="0">
                <a:solidFill>
                  <a:schemeClr val="tx1"/>
                </a:solidFill>
                <a:latin typeface="Graphik Regular" panose="020B0503030202060203" pitchFamily="34" charset="0"/>
                <a:ea typeface="Calibri" panose="020F0502020204030204" pitchFamily="34" charset="0"/>
                <a:cs typeface="Times New Roman" panose="02020603050405020304" pitchFamily="18" charset="0"/>
              </a:rPr>
              <a:t>Apellidos </a:t>
            </a:r>
            <a:r>
              <a:rPr lang="es-ES"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(EN MAYUSCULAS), Nombre de 1</a:t>
            </a:r>
            <a:r>
              <a:rPr lang="es-ES" sz="3000" baseline="30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er</a:t>
            </a:r>
            <a:r>
              <a:rPr lang="es-ES"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Autor†*, Apellidos (EN MAYUSCULAS), Nombre de 2</a:t>
            </a:r>
            <a:r>
              <a:rPr lang="es-ES" sz="3000" baseline="30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do</a:t>
            </a:r>
            <a:r>
              <a:rPr lang="es-ES"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Autor, Apellidos (EN MAYUSCULAS), Nombre de 3</a:t>
            </a:r>
            <a:r>
              <a:rPr lang="es-ES" sz="3000" baseline="30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er</a:t>
            </a:r>
            <a:r>
              <a:rPr lang="es-ES"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Autor y Apellidos (EN MAYUSCULAS), Nombre de 4</a:t>
            </a:r>
            <a:r>
              <a:rPr lang="es-ES" sz="3000" baseline="30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to</a:t>
            </a:r>
            <a:r>
              <a:rPr lang="es-ES"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t>
            </a:r>
            <a:r>
              <a:rPr lang="es-ES" sz="3000" dirty="0" smtClean="0">
                <a:solidFill>
                  <a:schemeClr val="tx1"/>
                </a:solidFill>
                <a:latin typeface="Graphik Regular" panose="020B0503030202060203" pitchFamily="34" charset="0"/>
                <a:ea typeface="Calibri" panose="020F0502020204030204" pitchFamily="34" charset="0"/>
                <a:cs typeface="Times New Roman" panose="02020603050405020304" pitchFamily="18" charset="0"/>
              </a:rPr>
              <a:t>Autor.</a:t>
            </a:r>
            <a:endPar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endParaRPr>
          </a:p>
          <a:p>
            <a:pPr algn="l"/>
            <a:r>
              <a:rPr lang="es-MX"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ID 1</a:t>
            </a:r>
            <a:r>
              <a:rPr lang="es-MX" sz="3000" baseline="30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er</a:t>
            </a:r>
            <a:r>
              <a:rPr lang="es-MX"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autor: (ORC ID - </a:t>
            </a:r>
            <a:r>
              <a:rPr lang="es-MX" sz="3000" dirty="0" err="1">
                <a:solidFill>
                  <a:schemeClr val="tx1"/>
                </a:solidFill>
                <a:latin typeface="Graphik Regular" panose="020B0503030202060203" pitchFamily="34" charset="0"/>
                <a:ea typeface="Calibri" panose="020F0502020204030204" pitchFamily="34" charset="0"/>
                <a:cs typeface="Times New Roman" panose="02020603050405020304" pitchFamily="18" charset="0"/>
              </a:rPr>
              <a:t>Researcher</a:t>
            </a:r>
            <a:r>
              <a:rPr lang="es-MX"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ID Thomson, </a:t>
            </a:r>
            <a:r>
              <a:rPr lang="es-MX" sz="3000" dirty="0" err="1">
                <a:solidFill>
                  <a:schemeClr val="tx1"/>
                </a:solidFill>
                <a:latin typeface="Graphik Regular" panose="020B0503030202060203" pitchFamily="34" charset="0"/>
                <a:ea typeface="Calibri" panose="020F0502020204030204" pitchFamily="34" charset="0"/>
                <a:cs typeface="Times New Roman" panose="02020603050405020304" pitchFamily="18" charset="0"/>
              </a:rPr>
              <a:t>arXiv</a:t>
            </a:r>
            <a:r>
              <a:rPr lang="es-MX"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Autor ID - PubMed Autor ID - Open ID) y CVU 1</a:t>
            </a:r>
            <a:r>
              <a:rPr lang="es-MX" sz="3000" baseline="30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er</a:t>
            </a:r>
            <a:r>
              <a:rPr lang="es-MX"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autor: (Becario-PNPC o SNI-CONACYT) (No.10 Times New </a:t>
            </a:r>
            <a:r>
              <a:rPr lang="es-MX" sz="3000" dirty="0" err="1">
                <a:solidFill>
                  <a:schemeClr val="tx1"/>
                </a:solidFill>
                <a:latin typeface="Graphik Regular" panose="020B0503030202060203" pitchFamily="34" charset="0"/>
                <a:ea typeface="Calibri" panose="020F0502020204030204" pitchFamily="34" charset="0"/>
                <a:cs typeface="Times New Roman" panose="02020603050405020304" pitchFamily="18" charset="0"/>
              </a:rPr>
              <a:t>Roman</a:t>
            </a:r>
            <a:r>
              <a:rPr lang="es-MX"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a:t>
            </a:r>
            <a:endPar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endParaRPr>
          </a:p>
          <a:p>
            <a:pPr algn="l"/>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ID 2</a:t>
            </a:r>
            <a:r>
              <a:rPr lang="en-GB" sz="3000" baseline="30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do</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t>
            </a:r>
            <a:r>
              <a:rPr lang="en-GB" sz="3000" dirty="0" err="1">
                <a:solidFill>
                  <a:schemeClr val="tx1"/>
                </a:solidFill>
                <a:latin typeface="Graphik Regular" panose="020B0503030202060203" pitchFamily="34" charset="0"/>
                <a:ea typeface="Calibri" panose="020F0502020204030204" pitchFamily="34" charset="0"/>
                <a:cs typeface="Times New Roman" panose="02020603050405020304" pitchFamily="18" charset="0"/>
              </a:rPr>
              <a:t>autor</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(ORC ID - Researcher ID Thomson, </a:t>
            </a:r>
            <a:r>
              <a:rPr lang="en-GB" sz="3000" dirty="0" err="1">
                <a:solidFill>
                  <a:schemeClr val="tx1"/>
                </a:solidFill>
                <a:latin typeface="Graphik Regular" panose="020B0503030202060203" pitchFamily="34" charset="0"/>
                <a:ea typeface="Calibri" panose="020F0502020204030204" pitchFamily="34" charset="0"/>
                <a:cs typeface="Times New Roman" panose="02020603050405020304" pitchFamily="18" charset="0"/>
              </a:rPr>
              <a:t>arXiv</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Autor ID - PubMed Autor ID - Open ID) y CVU 2</a:t>
            </a:r>
            <a:r>
              <a:rPr lang="en-GB" sz="3000" baseline="30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do</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t>
            </a:r>
            <a:r>
              <a:rPr lang="en-GB" sz="3000" dirty="0" err="1">
                <a:solidFill>
                  <a:schemeClr val="tx1"/>
                </a:solidFill>
                <a:latin typeface="Graphik Regular" panose="020B0503030202060203" pitchFamily="34" charset="0"/>
                <a:ea typeface="Calibri" panose="020F0502020204030204" pitchFamily="34" charset="0"/>
                <a:cs typeface="Times New Roman" panose="02020603050405020304" pitchFamily="18" charset="0"/>
              </a:rPr>
              <a:t>autor</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t>
            </a:r>
            <a:r>
              <a:rPr lang="en-GB" sz="3000" dirty="0" err="1">
                <a:solidFill>
                  <a:schemeClr val="tx1"/>
                </a:solidFill>
                <a:latin typeface="Graphik Regular" panose="020B0503030202060203" pitchFamily="34" charset="0"/>
                <a:ea typeface="Calibri" panose="020F0502020204030204" pitchFamily="34" charset="0"/>
                <a:cs typeface="Times New Roman" panose="02020603050405020304" pitchFamily="18" charset="0"/>
              </a:rPr>
              <a:t>Becario</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-PNPC o SNI-CONACYT) (No.10 Times New Roman)</a:t>
            </a:r>
          </a:p>
          <a:p>
            <a:pPr algn="l"/>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ID 3</a:t>
            </a:r>
            <a:r>
              <a:rPr lang="en-GB" sz="3000" baseline="30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er</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t>
            </a:r>
            <a:r>
              <a:rPr lang="en-GB" sz="3000" dirty="0" err="1">
                <a:solidFill>
                  <a:schemeClr val="tx1"/>
                </a:solidFill>
                <a:latin typeface="Graphik Regular" panose="020B0503030202060203" pitchFamily="34" charset="0"/>
                <a:ea typeface="Calibri" panose="020F0502020204030204" pitchFamily="34" charset="0"/>
                <a:cs typeface="Times New Roman" panose="02020603050405020304" pitchFamily="18" charset="0"/>
              </a:rPr>
              <a:t>autor</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(ORC ID - Researcher ID Thomson, </a:t>
            </a:r>
            <a:r>
              <a:rPr lang="en-GB" sz="3000" dirty="0" err="1">
                <a:solidFill>
                  <a:schemeClr val="tx1"/>
                </a:solidFill>
                <a:latin typeface="Graphik Regular" panose="020B0503030202060203" pitchFamily="34" charset="0"/>
                <a:ea typeface="Calibri" panose="020F0502020204030204" pitchFamily="34" charset="0"/>
                <a:cs typeface="Times New Roman" panose="02020603050405020304" pitchFamily="18" charset="0"/>
              </a:rPr>
              <a:t>arXiv</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Autor ID - PubMed Autor ID - Open ID) y CVU 3</a:t>
            </a:r>
            <a:r>
              <a:rPr lang="en-GB" sz="3000" baseline="30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er</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t>
            </a:r>
            <a:r>
              <a:rPr lang="en-GB" sz="3000" dirty="0" err="1">
                <a:solidFill>
                  <a:schemeClr val="tx1"/>
                </a:solidFill>
                <a:latin typeface="Graphik Regular" panose="020B0503030202060203" pitchFamily="34" charset="0"/>
                <a:ea typeface="Calibri" panose="020F0502020204030204" pitchFamily="34" charset="0"/>
                <a:cs typeface="Times New Roman" panose="02020603050405020304" pitchFamily="18" charset="0"/>
              </a:rPr>
              <a:t>autor</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t>
            </a:r>
            <a:r>
              <a:rPr lang="en-GB" sz="3000" dirty="0" err="1">
                <a:solidFill>
                  <a:schemeClr val="tx1"/>
                </a:solidFill>
                <a:latin typeface="Graphik Regular" panose="020B0503030202060203" pitchFamily="34" charset="0"/>
                <a:ea typeface="Calibri" panose="020F0502020204030204" pitchFamily="34" charset="0"/>
                <a:cs typeface="Times New Roman" panose="02020603050405020304" pitchFamily="18" charset="0"/>
              </a:rPr>
              <a:t>Becario</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-PNPC o SNI-CONACYT) (No.10 Times New Roman)</a:t>
            </a:r>
          </a:p>
          <a:p>
            <a:pPr algn="l"/>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ID 4</a:t>
            </a:r>
            <a:r>
              <a:rPr lang="en-GB" sz="3000" baseline="30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to</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t>
            </a:r>
            <a:r>
              <a:rPr lang="en-GB" sz="3000" dirty="0" err="1">
                <a:solidFill>
                  <a:schemeClr val="tx1"/>
                </a:solidFill>
                <a:latin typeface="Graphik Regular" panose="020B0503030202060203" pitchFamily="34" charset="0"/>
                <a:ea typeface="Calibri" panose="020F0502020204030204" pitchFamily="34" charset="0"/>
                <a:cs typeface="Times New Roman" panose="02020603050405020304" pitchFamily="18" charset="0"/>
              </a:rPr>
              <a:t>autor</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(ORC ID - Researcher ID Thomson, </a:t>
            </a:r>
            <a:r>
              <a:rPr lang="en-GB" sz="3000" dirty="0" err="1">
                <a:solidFill>
                  <a:schemeClr val="tx1"/>
                </a:solidFill>
                <a:latin typeface="Graphik Regular" panose="020B0503030202060203" pitchFamily="34" charset="0"/>
                <a:ea typeface="Calibri" panose="020F0502020204030204" pitchFamily="34" charset="0"/>
                <a:cs typeface="Times New Roman" panose="02020603050405020304" pitchFamily="18" charset="0"/>
              </a:rPr>
              <a:t>arXiv</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Autor ID - PubMed Autor ID - Open ID) y CVU 4</a:t>
            </a:r>
            <a:r>
              <a:rPr lang="en-GB" sz="3000" baseline="30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to</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t>
            </a:r>
            <a:r>
              <a:rPr lang="en-GB" sz="3000" dirty="0" err="1">
                <a:solidFill>
                  <a:schemeClr val="tx1"/>
                </a:solidFill>
                <a:latin typeface="Graphik Regular" panose="020B0503030202060203" pitchFamily="34" charset="0"/>
                <a:ea typeface="Calibri" panose="020F0502020204030204" pitchFamily="34" charset="0"/>
                <a:cs typeface="Times New Roman" panose="02020603050405020304" pitchFamily="18" charset="0"/>
              </a:rPr>
              <a:t>autor</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 (</a:t>
            </a:r>
            <a:r>
              <a:rPr lang="en-GB" sz="3000" dirty="0" err="1">
                <a:solidFill>
                  <a:schemeClr val="tx1"/>
                </a:solidFill>
                <a:latin typeface="Graphik Regular" panose="020B0503030202060203" pitchFamily="34" charset="0"/>
                <a:ea typeface="Calibri" panose="020F0502020204030204" pitchFamily="34" charset="0"/>
                <a:cs typeface="Times New Roman" panose="02020603050405020304" pitchFamily="18" charset="0"/>
              </a:rPr>
              <a:t>Becario</a:t>
            </a:r>
            <a:r>
              <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-PNPC o SNI-CONACYT) (No.10 Times New Roman)</a:t>
            </a:r>
          </a:p>
          <a:p>
            <a:pPr algn="l"/>
            <a:endParaRPr lang="en-GB"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endParaRPr>
          </a:p>
          <a:p>
            <a:pPr algn="l"/>
            <a:r>
              <a:rPr lang="es-MX" sz="3000" dirty="0">
                <a:solidFill>
                  <a:schemeClr val="tx1"/>
                </a:solidFill>
                <a:latin typeface="Graphik Regular" panose="020B0503030202060203" pitchFamily="34" charset="0"/>
                <a:ea typeface="Calibri" panose="020F0502020204030204" pitchFamily="34" charset="0"/>
                <a:cs typeface="Times New Roman" panose="02020603050405020304" pitchFamily="18" charset="0"/>
              </a:rPr>
              <a:t>Institución de Afiliación del Autor incluyendo </a:t>
            </a:r>
            <a:r>
              <a:rPr lang="es-MX" sz="3000" dirty="0" smtClean="0">
                <a:solidFill>
                  <a:schemeClr val="tx1"/>
                </a:solidFill>
                <a:latin typeface="Graphik Regular" panose="020B0503030202060203" pitchFamily="34" charset="0"/>
                <a:ea typeface="Calibri" panose="020F0502020204030204" pitchFamily="34" charset="0"/>
                <a:cs typeface="Times New Roman" panose="02020603050405020304" pitchFamily="18" charset="0"/>
              </a:rPr>
              <a:t>dependencia</a:t>
            </a:r>
          </a:p>
          <a:p>
            <a:pPr algn="l"/>
            <a:r>
              <a:rPr lang="es-MX" sz="3000" dirty="0" smtClean="0">
                <a:solidFill>
                  <a:schemeClr val="tx1"/>
                </a:solidFill>
                <a:latin typeface="Graphik Regular" panose="020B0503030202060203" pitchFamily="34" charset="0"/>
                <a:ea typeface="Calibri" panose="020F0502020204030204" pitchFamily="34" charset="0"/>
              </a:rPr>
              <a:t>Correo institucional</a:t>
            </a:r>
            <a:endParaRPr lang="en-GB" sz="3000" dirty="0">
              <a:solidFill>
                <a:schemeClr val="tx1"/>
              </a:solidFill>
              <a:latin typeface="Graphik Regular" panose="020B0503030202060203" pitchFamily="34" charset="0"/>
              <a:cs typeface="Times New Roman" panose="02020603050405020304" pitchFamily="18" charset="0"/>
            </a:endParaRPr>
          </a:p>
        </p:txBody>
      </p:sp>
      <p:sp>
        <p:nvSpPr>
          <p:cNvPr id="16" name="CuadroTexto 15"/>
          <p:cNvSpPr txBox="1"/>
          <p:nvPr/>
        </p:nvSpPr>
        <p:spPr>
          <a:xfrm>
            <a:off x="685260" y="26708004"/>
            <a:ext cx="15240540" cy="4401205"/>
          </a:xfrm>
          <a:prstGeom prst="rect">
            <a:avLst/>
          </a:prstGeom>
          <a:noFill/>
        </p:spPr>
        <p:txBody>
          <a:bodyPr wrap="square" rtlCol="0">
            <a:spAutoFit/>
          </a:bodyPr>
          <a:lstStyle/>
          <a:p>
            <a:pPr algn="just"/>
            <a:r>
              <a:rPr lang="es-ES" sz="4000" dirty="0">
                <a:latin typeface="Graphik Regular" panose="020B0503030202060203" pitchFamily="34" charset="0"/>
                <a:cs typeface="Times New Roman" panose="02020603050405020304" pitchFamily="18" charset="0"/>
              </a:rPr>
              <a:t>Dar el significado de las variables en redacción lineal y es importante la comparación de los criterios </a:t>
            </a:r>
            <a:r>
              <a:rPr lang="es-ES" sz="4000" dirty="0" smtClean="0">
                <a:latin typeface="Graphik Regular" panose="020B0503030202060203" pitchFamily="34" charset="0"/>
                <a:cs typeface="Times New Roman" panose="02020603050405020304" pitchFamily="18" charset="0"/>
              </a:rPr>
              <a:t>usados.</a:t>
            </a:r>
          </a:p>
          <a:p>
            <a:pPr algn="just"/>
            <a:endParaRPr lang="es-ES" sz="4000" dirty="0" smtClean="0">
              <a:latin typeface="Graphik Regular" panose="020B0503030202060203" pitchFamily="34" charset="0"/>
              <a:cs typeface="Times New Roman" panose="02020603050405020304" pitchFamily="18" charset="0"/>
            </a:endParaRPr>
          </a:p>
          <a:p>
            <a:pPr algn="just"/>
            <a:r>
              <a:rPr lang="es-ES" sz="4000" dirty="0" smtClean="0">
                <a:latin typeface="Graphik Regular" panose="020B0503030202060203" pitchFamily="34" charset="0"/>
                <a:cs typeface="Times New Roman" panose="02020603050405020304" pitchFamily="18" charset="0"/>
              </a:rPr>
              <a:t>Todo </a:t>
            </a:r>
            <a:r>
              <a:rPr lang="es-ES" sz="4000" dirty="0">
                <a:latin typeface="Graphik Regular" panose="020B0503030202060203" pitchFamily="34" charset="0"/>
                <a:cs typeface="Times New Roman" panose="02020603050405020304" pitchFamily="18" charset="0"/>
              </a:rPr>
              <a:t>gráfico, tabla y figura debe ser editable en formatos que permitan modificar tamaño, tipo y número de letra, a efectos de edición, estas deberán estar en alta calidad, no </a:t>
            </a:r>
            <a:r>
              <a:rPr lang="es-ES" sz="4000" dirty="0" err="1">
                <a:latin typeface="Graphik Regular" panose="020B0503030202060203" pitchFamily="34" charset="0"/>
                <a:cs typeface="Times New Roman" panose="02020603050405020304" pitchFamily="18" charset="0"/>
              </a:rPr>
              <a:t>pixeladas</a:t>
            </a:r>
            <a:r>
              <a:rPr lang="es-ES" sz="4000" dirty="0">
                <a:latin typeface="Graphik Regular" panose="020B0503030202060203" pitchFamily="34" charset="0"/>
                <a:cs typeface="Times New Roman" panose="02020603050405020304" pitchFamily="18" charset="0"/>
              </a:rPr>
              <a:t> y deben ser notables </a:t>
            </a:r>
            <a:r>
              <a:rPr lang="es-ES" sz="4000" dirty="0" smtClean="0">
                <a:latin typeface="Graphik Regular" panose="020B0503030202060203" pitchFamily="34" charset="0"/>
                <a:cs typeface="Times New Roman" panose="02020603050405020304" pitchFamily="18" charset="0"/>
              </a:rPr>
              <a:t>aún </a:t>
            </a:r>
            <a:r>
              <a:rPr lang="es-ES" sz="4000" dirty="0">
                <a:latin typeface="Graphik Regular" panose="020B0503030202060203" pitchFamily="34" charset="0"/>
                <a:cs typeface="Times New Roman" panose="02020603050405020304" pitchFamily="18" charset="0"/>
              </a:rPr>
              <a:t>reduciendo la imagen a </a:t>
            </a:r>
            <a:r>
              <a:rPr lang="es-ES" sz="4000" dirty="0" smtClean="0">
                <a:latin typeface="Graphik Regular" panose="020B0503030202060203" pitchFamily="34" charset="0"/>
                <a:cs typeface="Times New Roman" panose="02020603050405020304" pitchFamily="18" charset="0"/>
              </a:rPr>
              <a:t>escala.</a:t>
            </a:r>
            <a:endParaRPr lang="es-MX" sz="4000" dirty="0">
              <a:latin typeface="Graphik Regular" panose="020B0503030202060203" pitchFamily="34" charset="0"/>
              <a:cs typeface="Times New Roman" panose="02020603050405020304" pitchFamily="18" charset="0"/>
            </a:endParaRPr>
          </a:p>
        </p:txBody>
      </p:sp>
      <p:sp>
        <p:nvSpPr>
          <p:cNvPr id="17" name="CuadroTexto 16"/>
          <p:cNvSpPr txBox="1"/>
          <p:nvPr/>
        </p:nvSpPr>
        <p:spPr>
          <a:xfrm>
            <a:off x="16559644" y="34169668"/>
            <a:ext cx="6949467" cy="1107996"/>
          </a:xfrm>
          <a:prstGeom prst="rect">
            <a:avLst/>
          </a:prstGeom>
          <a:noFill/>
        </p:spPr>
        <p:txBody>
          <a:bodyPr wrap="none" rtlCol="0">
            <a:spAutoFit/>
          </a:bodyPr>
          <a:lstStyle/>
          <a:p>
            <a:r>
              <a:rPr lang="es-MX" sz="6600" dirty="0" smtClean="0">
                <a:latin typeface="Graphik Regular" panose="020B0503030202060203" pitchFamily="34" charset="0"/>
                <a:cs typeface="Times New Roman" panose="02020603050405020304" pitchFamily="18" charset="0"/>
              </a:rPr>
              <a:t>Agradecimientos</a:t>
            </a:r>
            <a:endParaRPr lang="es-MX" sz="6600" dirty="0">
              <a:latin typeface="Graphik Regular" panose="020B0503030202060203" pitchFamily="34" charset="0"/>
              <a:cs typeface="Times New Roman" panose="02020603050405020304" pitchFamily="18" charset="0"/>
            </a:endParaRPr>
          </a:p>
        </p:txBody>
      </p:sp>
      <p:sp>
        <p:nvSpPr>
          <p:cNvPr id="18" name="CuadroTexto 17"/>
          <p:cNvSpPr txBox="1"/>
          <p:nvPr/>
        </p:nvSpPr>
        <p:spPr>
          <a:xfrm>
            <a:off x="16516948" y="35999136"/>
            <a:ext cx="14826377" cy="1323439"/>
          </a:xfrm>
          <a:prstGeom prst="rect">
            <a:avLst/>
          </a:prstGeom>
          <a:noFill/>
        </p:spPr>
        <p:txBody>
          <a:bodyPr wrap="square" rtlCol="0">
            <a:spAutoFit/>
          </a:bodyPr>
          <a:lstStyle/>
          <a:p>
            <a:pPr algn="just"/>
            <a:r>
              <a:rPr lang="es-ES" sz="4000" dirty="0">
                <a:latin typeface="Graphik Regular" panose="020B0503030202060203" pitchFamily="34" charset="0"/>
                <a:cs typeface="Times New Roman" panose="02020603050405020304" pitchFamily="18" charset="0"/>
              </a:rPr>
              <a:t>Indicar si fueron financiados por alguna Institución, Universidad o Empresa.</a:t>
            </a:r>
            <a:endParaRPr lang="es-MX" sz="4000" dirty="0">
              <a:latin typeface="Graphik Regular" panose="020B0503030202060203" pitchFamily="34" charset="0"/>
              <a:cs typeface="Times New Roman" panose="02020603050405020304" pitchFamily="18" charset="0"/>
            </a:endParaRPr>
          </a:p>
        </p:txBody>
      </p:sp>
      <p:sp>
        <p:nvSpPr>
          <p:cNvPr id="19" name="CuadroTexto 18"/>
          <p:cNvSpPr txBox="1"/>
          <p:nvPr/>
        </p:nvSpPr>
        <p:spPr>
          <a:xfrm>
            <a:off x="8840790" y="4128281"/>
            <a:ext cx="13504552" cy="1400383"/>
          </a:xfrm>
          <a:prstGeom prst="rect">
            <a:avLst/>
          </a:prstGeom>
          <a:noFill/>
        </p:spPr>
        <p:txBody>
          <a:bodyPr wrap="square" rtlCol="0">
            <a:spAutoFit/>
          </a:bodyPr>
          <a:lstStyle/>
          <a:p>
            <a:pPr algn="ctr"/>
            <a:r>
              <a:rPr lang="es-MX" b="1" dirty="0">
                <a:latin typeface="Graphik Regular" panose="020B0503030202060203" pitchFamily="34" charset="0"/>
                <a:cs typeface="Times New Roman" panose="02020603050405020304" pitchFamily="18" charset="0"/>
              </a:rPr>
              <a:t>Título </a:t>
            </a:r>
            <a:r>
              <a:rPr lang="es-MX" b="1" dirty="0" smtClean="0">
                <a:latin typeface="Graphik Regular" panose="020B0503030202060203" pitchFamily="34" charset="0"/>
                <a:cs typeface="Times New Roman" panose="02020603050405020304" pitchFamily="18" charset="0"/>
              </a:rPr>
              <a:t>del </a:t>
            </a:r>
            <a:r>
              <a:rPr lang="es-MX" b="1" dirty="0" smtClean="0">
                <a:latin typeface="Graphik Regular" panose="020B0503030202060203" pitchFamily="34" charset="0"/>
                <a:cs typeface="Times New Roman" panose="02020603050405020304" pitchFamily="18" charset="0"/>
              </a:rPr>
              <a:t>cartel</a:t>
            </a:r>
            <a:endParaRPr lang="es-MX" b="1" dirty="0" smtClean="0">
              <a:latin typeface="Graphik Regular" panose="020B0503030202060203" pitchFamily="34" charset="0"/>
              <a:cs typeface="Times New Roman" panose="02020603050405020304" pitchFamily="18" charset="0"/>
            </a:endParaRPr>
          </a:p>
        </p:txBody>
      </p:sp>
    </p:spTree>
    <p:extLst>
      <p:ext uri="{BB962C8B-B14F-4D97-AF65-F5344CB8AC3E}">
        <p14:creationId xmlns:p14="http://schemas.microsoft.com/office/powerpoint/2010/main" val="2975299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TotalTime>
  <Words>479</Words>
  <Application>Microsoft Office PowerPoint</Application>
  <PresentationFormat>Personalizado</PresentationFormat>
  <Paragraphs>33</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Graphik Regular</vt:lpstr>
      <vt:lpstr>Times New Roman</vt:lpstr>
      <vt:lpstr>Tema de Office</vt:lpstr>
      <vt:lpstr>Presentación de PowerPoint</vt:lpstr>
    </vt:vector>
  </TitlesOfParts>
  <Company>Universidad Politecnica de Pachuca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Educacion Abierta y a Disatancia</dc:creator>
  <cp:lastModifiedBy>Trejo</cp:lastModifiedBy>
  <cp:revision>7</cp:revision>
  <dcterms:created xsi:type="dcterms:W3CDTF">2019-07-08T22:04:17Z</dcterms:created>
  <dcterms:modified xsi:type="dcterms:W3CDTF">2021-07-22T21:57:15Z</dcterms:modified>
</cp:coreProperties>
</file>