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8"/>
  </p:notesMasterIdLst>
  <p:sldIdLst>
    <p:sldId id="265" r:id="rId2"/>
    <p:sldId id="272" r:id="rId3"/>
    <p:sldId id="267" r:id="rId4"/>
    <p:sldId id="268" r:id="rId5"/>
    <p:sldId id="270" r:id="rId6"/>
    <p:sldId id="271" r:id="rId7"/>
  </p:sldIdLst>
  <p:sldSz cx="9906000" cy="6858000" type="A4"/>
  <p:notesSz cx="7010400" cy="9296400"/>
  <p:defaultTextStyle>
    <a:defPPr>
      <a:defRPr lang="en-US"/>
    </a:defPPr>
    <a:lvl1pPr marL="0" algn="l" defTabSz="422590" rtl="0" eaLnBrk="1" latinLnBrk="0" hangingPunct="1">
      <a:defRPr sz="1700" kern="1200">
        <a:solidFill>
          <a:schemeClr val="tx1"/>
        </a:solidFill>
        <a:latin typeface="+mn-lt"/>
        <a:ea typeface="+mn-ea"/>
        <a:cs typeface="+mn-cs"/>
      </a:defRPr>
    </a:lvl1pPr>
    <a:lvl2pPr marL="422590" algn="l" defTabSz="422590" rtl="0" eaLnBrk="1" latinLnBrk="0" hangingPunct="1">
      <a:defRPr sz="1700" kern="1200">
        <a:solidFill>
          <a:schemeClr val="tx1"/>
        </a:solidFill>
        <a:latin typeface="+mn-lt"/>
        <a:ea typeface="+mn-ea"/>
        <a:cs typeface="+mn-cs"/>
      </a:defRPr>
    </a:lvl2pPr>
    <a:lvl3pPr marL="845180" algn="l" defTabSz="422590" rtl="0" eaLnBrk="1" latinLnBrk="0" hangingPunct="1">
      <a:defRPr sz="1700" kern="1200">
        <a:solidFill>
          <a:schemeClr val="tx1"/>
        </a:solidFill>
        <a:latin typeface="+mn-lt"/>
        <a:ea typeface="+mn-ea"/>
        <a:cs typeface="+mn-cs"/>
      </a:defRPr>
    </a:lvl3pPr>
    <a:lvl4pPr marL="1267770" algn="l" defTabSz="422590" rtl="0" eaLnBrk="1" latinLnBrk="0" hangingPunct="1">
      <a:defRPr sz="1700" kern="1200">
        <a:solidFill>
          <a:schemeClr val="tx1"/>
        </a:solidFill>
        <a:latin typeface="+mn-lt"/>
        <a:ea typeface="+mn-ea"/>
        <a:cs typeface="+mn-cs"/>
      </a:defRPr>
    </a:lvl4pPr>
    <a:lvl5pPr marL="1690360" algn="l" defTabSz="422590" rtl="0" eaLnBrk="1" latinLnBrk="0" hangingPunct="1">
      <a:defRPr sz="1700" kern="1200">
        <a:solidFill>
          <a:schemeClr val="tx1"/>
        </a:solidFill>
        <a:latin typeface="+mn-lt"/>
        <a:ea typeface="+mn-ea"/>
        <a:cs typeface="+mn-cs"/>
      </a:defRPr>
    </a:lvl5pPr>
    <a:lvl6pPr marL="2112950" algn="l" defTabSz="422590" rtl="0" eaLnBrk="1" latinLnBrk="0" hangingPunct="1">
      <a:defRPr sz="1700" kern="1200">
        <a:solidFill>
          <a:schemeClr val="tx1"/>
        </a:solidFill>
        <a:latin typeface="+mn-lt"/>
        <a:ea typeface="+mn-ea"/>
        <a:cs typeface="+mn-cs"/>
      </a:defRPr>
    </a:lvl6pPr>
    <a:lvl7pPr marL="2535540" algn="l" defTabSz="422590" rtl="0" eaLnBrk="1" latinLnBrk="0" hangingPunct="1">
      <a:defRPr sz="1700" kern="1200">
        <a:solidFill>
          <a:schemeClr val="tx1"/>
        </a:solidFill>
        <a:latin typeface="+mn-lt"/>
        <a:ea typeface="+mn-ea"/>
        <a:cs typeface="+mn-cs"/>
      </a:defRPr>
    </a:lvl7pPr>
    <a:lvl8pPr marL="2958130" algn="l" defTabSz="422590" rtl="0" eaLnBrk="1" latinLnBrk="0" hangingPunct="1">
      <a:defRPr sz="1700" kern="1200">
        <a:solidFill>
          <a:schemeClr val="tx1"/>
        </a:solidFill>
        <a:latin typeface="+mn-lt"/>
        <a:ea typeface="+mn-ea"/>
        <a:cs typeface="+mn-cs"/>
      </a:defRPr>
    </a:lvl8pPr>
    <a:lvl9pPr marL="3380720" algn="l" defTabSz="422590" rtl="0" eaLnBrk="1" latinLnBrk="0" hangingPunct="1">
      <a:defRPr sz="17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userDrawn="1">
          <p15:clr>
            <a:srgbClr val="A4A3A4"/>
          </p15:clr>
        </p15:guide>
        <p15:guide id="2" pos="3264" userDrawn="1">
          <p15:clr>
            <a:srgbClr val="A4A3A4"/>
          </p15:clr>
        </p15:guide>
        <p15:guide id="3" orient="horz" pos="2160">
          <p15:clr>
            <a:srgbClr val="A4A3A4"/>
          </p15:clr>
        </p15:guide>
        <p15:guide id="4" pos="312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72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70" autoAdjust="0"/>
    <p:restoredTop sz="50000" autoAdjust="0"/>
  </p:normalViewPr>
  <p:slideViewPr>
    <p:cSldViewPr snapToGrid="0" snapToObjects="1">
      <p:cViewPr varScale="1">
        <p:scale>
          <a:sx n="71" d="100"/>
          <a:sy n="71" d="100"/>
        </p:scale>
        <p:origin x="1194" y="78"/>
      </p:cViewPr>
      <p:guideLst>
        <p:guide orient="horz" pos="2448"/>
        <p:guide pos="3264"/>
        <p:guide orient="horz" pos="2160"/>
        <p:guide pos="3120"/>
      </p:guideLst>
    </p:cSldViewPr>
  </p:slideViewPr>
  <p:notesTextViewPr>
    <p:cViewPr>
      <p:scale>
        <a:sx n="1" d="1"/>
        <a:sy n="1" d="1"/>
      </p:scale>
      <p:origin x="0" y="0"/>
    </p:cViewPr>
  </p:notesTextViewPr>
  <p:sorterViewPr>
    <p:cViewPr>
      <p:scale>
        <a:sx n="100" d="100"/>
        <a:sy n="100" d="100"/>
      </p:scale>
      <p:origin x="0" y="0"/>
    </p:cViewPr>
  </p:sorterViewPr>
  <p:notesViewPr>
    <p:cSldViewPr snapToGrid="0" snapToObjects="1">
      <p:cViewPr varScale="1">
        <p:scale>
          <a:sx n="52" d="100"/>
          <a:sy n="52" d="100"/>
        </p:scale>
        <p:origin x="-3346" y="-86"/>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s-MX"/>
          </a:p>
        </p:txBody>
      </p:sp>
      <p:sp>
        <p:nvSpPr>
          <p:cNvPr id="3" name="2 Marcador de fecha"/>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975F918-27EB-4C9B-92DB-A7ECAE2C9917}" type="datetimeFigureOut">
              <a:rPr lang="es-MX" smtClean="0"/>
              <a:pPr/>
              <a:t>16/07/2024</a:t>
            </a:fld>
            <a:endParaRPr lang="es-MX"/>
          </a:p>
        </p:txBody>
      </p:sp>
      <p:sp>
        <p:nvSpPr>
          <p:cNvPr id="4" name="3 Marcador de imagen de diapositiva"/>
          <p:cNvSpPr>
            <a:spLocks noGrp="1" noRot="1" noChangeAspect="1"/>
          </p:cNvSpPr>
          <p:nvPr>
            <p:ph type="sldImg" idx="2"/>
          </p:nvPr>
        </p:nvSpPr>
        <p:spPr>
          <a:xfrm>
            <a:off x="987425" y="696913"/>
            <a:ext cx="5035550" cy="3486150"/>
          </a:xfrm>
          <a:prstGeom prst="rect">
            <a:avLst/>
          </a:prstGeom>
          <a:noFill/>
          <a:ln w="12700">
            <a:solidFill>
              <a:prstClr val="black"/>
            </a:solidFill>
          </a:ln>
        </p:spPr>
        <p:txBody>
          <a:bodyPr vert="horz" lIns="93177" tIns="46589" rIns="93177" bIns="46589" rtlCol="0" anchor="ctr"/>
          <a:lstStyle/>
          <a:p>
            <a:endParaRPr lang="es-MX"/>
          </a:p>
        </p:txBody>
      </p:sp>
      <p:sp>
        <p:nvSpPr>
          <p:cNvPr id="5" name="4 Marcador de notas"/>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5 Marcador de pie de página"/>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3B627E94-6C0C-422A-90B7-3F57CCB66766}" type="slidenum">
              <a:rPr lang="es-MX" smtClean="0"/>
              <a:pPr/>
              <a:t>‹Nº›</a:t>
            </a:fld>
            <a:endParaRPr lang="es-MX"/>
          </a:p>
        </p:txBody>
      </p:sp>
    </p:spTree>
    <p:extLst>
      <p:ext uri="{BB962C8B-B14F-4D97-AF65-F5344CB8AC3E}">
        <p14:creationId xmlns:p14="http://schemas.microsoft.com/office/powerpoint/2010/main" val="3959609129"/>
      </p:ext>
    </p:extLst>
  </p:cSld>
  <p:clrMap bg1="lt1" tx1="dk1" bg2="lt2" tx2="dk2" accent1="accent1" accent2="accent2" accent3="accent3" accent4="accent4" accent5="accent5" accent6="accent6" hlink="hlink" folHlink="folHlink"/>
  <p:notesStyle>
    <a:lvl1pPr marL="0" algn="l" defTabSz="845180" rtl="0" eaLnBrk="1" latinLnBrk="0" hangingPunct="1">
      <a:defRPr sz="1100" kern="1200">
        <a:solidFill>
          <a:schemeClr val="tx1"/>
        </a:solidFill>
        <a:latin typeface="+mn-lt"/>
        <a:ea typeface="+mn-ea"/>
        <a:cs typeface="+mn-cs"/>
      </a:defRPr>
    </a:lvl1pPr>
    <a:lvl2pPr marL="422590" algn="l" defTabSz="845180" rtl="0" eaLnBrk="1" latinLnBrk="0" hangingPunct="1">
      <a:defRPr sz="1100" kern="1200">
        <a:solidFill>
          <a:schemeClr val="tx1"/>
        </a:solidFill>
        <a:latin typeface="+mn-lt"/>
        <a:ea typeface="+mn-ea"/>
        <a:cs typeface="+mn-cs"/>
      </a:defRPr>
    </a:lvl2pPr>
    <a:lvl3pPr marL="845180" algn="l" defTabSz="845180" rtl="0" eaLnBrk="1" latinLnBrk="0" hangingPunct="1">
      <a:defRPr sz="1100" kern="1200">
        <a:solidFill>
          <a:schemeClr val="tx1"/>
        </a:solidFill>
        <a:latin typeface="+mn-lt"/>
        <a:ea typeface="+mn-ea"/>
        <a:cs typeface="+mn-cs"/>
      </a:defRPr>
    </a:lvl3pPr>
    <a:lvl4pPr marL="1267770" algn="l" defTabSz="845180" rtl="0" eaLnBrk="1" latinLnBrk="0" hangingPunct="1">
      <a:defRPr sz="1100" kern="1200">
        <a:solidFill>
          <a:schemeClr val="tx1"/>
        </a:solidFill>
        <a:latin typeface="+mn-lt"/>
        <a:ea typeface="+mn-ea"/>
        <a:cs typeface="+mn-cs"/>
      </a:defRPr>
    </a:lvl4pPr>
    <a:lvl5pPr marL="1690360" algn="l" defTabSz="845180" rtl="0" eaLnBrk="1" latinLnBrk="0" hangingPunct="1">
      <a:defRPr sz="1100" kern="1200">
        <a:solidFill>
          <a:schemeClr val="tx1"/>
        </a:solidFill>
        <a:latin typeface="+mn-lt"/>
        <a:ea typeface="+mn-ea"/>
        <a:cs typeface="+mn-cs"/>
      </a:defRPr>
    </a:lvl5pPr>
    <a:lvl6pPr marL="2112950" algn="l" defTabSz="845180" rtl="0" eaLnBrk="1" latinLnBrk="0" hangingPunct="1">
      <a:defRPr sz="1100" kern="1200">
        <a:solidFill>
          <a:schemeClr val="tx1"/>
        </a:solidFill>
        <a:latin typeface="+mn-lt"/>
        <a:ea typeface="+mn-ea"/>
        <a:cs typeface="+mn-cs"/>
      </a:defRPr>
    </a:lvl6pPr>
    <a:lvl7pPr marL="2535540" algn="l" defTabSz="845180" rtl="0" eaLnBrk="1" latinLnBrk="0" hangingPunct="1">
      <a:defRPr sz="1100" kern="1200">
        <a:solidFill>
          <a:schemeClr val="tx1"/>
        </a:solidFill>
        <a:latin typeface="+mn-lt"/>
        <a:ea typeface="+mn-ea"/>
        <a:cs typeface="+mn-cs"/>
      </a:defRPr>
    </a:lvl7pPr>
    <a:lvl8pPr marL="2958130" algn="l" defTabSz="845180" rtl="0" eaLnBrk="1" latinLnBrk="0" hangingPunct="1">
      <a:defRPr sz="1100" kern="1200">
        <a:solidFill>
          <a:schemeClr val="tx1"/>
        </a:solidFill>
        <a:latin typeface="+mn-lt"/>
        <a:ea typeface="+mn-ea"/>
        <a:cs typeface="+mn-cs"/>
      </a:defRPr>
    </a:lvl8pPr>
    <a:lvl9pPr marL="3380720" algn="l" defTabSz="845180"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s-ES_tradnl"/>
          </a:p>
        </p:txBody>
      </p:sp>
      <p:pic>
        <p:nvPicPr>
          <p:cNvPr id="2050"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884690" y="6008353"/>
            <a:ext cx="6173040" cy="7514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537386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1BE9C28F-1A0D-3B4E-BE84-3E367B26BF21}" type="datetimeFigureOut">
              <a:rPr lang="es-ES_tradnl" smtClean="0"/>
              <a:pPr/>
              <a:t>16/07/2024</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6" name="Slide Number Placeholder 5"/>
          <p:cNvSpPr>
            <a:spLocks noGrp="1"/>
          </p:cNvSpPr>
          <p:nvPr>
            <p:ph type="sldNum" sz="quarter" idx="12"/>
          </p:nvPr>
        </p:nvSpPr>
        <p:spPr/>
        <p:txBody>
          <a:bodyPr/>
          <a:lstStyle/>
          <a:p>
            <a:fld id="{3B6FA012-423B-6B40-921C-7330F3A72A5F}" type="slidenum">
              <a:rPr lang="es-ES_tradnl" smtClean="0"/>
              <a:pPr/>
              <a:t>‹Nº›</a:t>
            </a:fld>
            <a:endParaRPr lang="es-ES_tradnl"/>
          </a:p>
        </p:txBody>
      </p:sp>
    </p:spTree>
    <p:extLst>
      <p:ext uri="{BB962C8B-B14F-4D97-AF65-F5344CB8AC3E}">
        <p14:creationId xmlns:p14="http://schemas.microsoft.com/office/powerpoint/2010/main" val="26973240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3" y="365125"/>
            <a:ext cx="2135981"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81039" y="365125"/>
            <a:ext cx="6284119"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1BE9C28F-1A0D-3B4E-BE84-3E367B26BF21}" type="datetimeFigureOut">
              <a:rPr lang="es-ES_tradnl" smtClean="0"/>
              <a:pPr/>
              <a:t>16/07/2024</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6" name="Slide Number Placeholder 5"/>
          <p:cNvSpPr>
            <a:spLocks noGrp="1"/>
          </p:cNvSpPr>
          <p:nvPr>
            <p:ph type="sldNum" sz="quarter" idx="12"/>
          </p:nvPr>
        </p:nvSpPr>
        <p:spPr/>
        <p:txBody>
          <a:bodyPr/>
          <a:lstStyle/>
          <a:p>
            <a:fld id="{3B6FA012-423B-6B40-921C-7330F3A72A5F}" type="slidenum">
              <a:rPr lang="es-ES_tradnl" smtClean="0"/>
              <a:pPr/>
              <a:t>‹Nº›</a:t>
            </a:fld>
            <a:endParaRPr lang="es-ES_tradnl"/>
          </a:p>
        </p:txBody>
      </p:sp>
    </p:spTree>
    <p:extLst>
      <p:ext uri="{BB962C8B-B14F-4D97-AF65-F5344CB8AC3E}">
        <p14:creationId xmlns:p14="http://schemas.microsoft.com/office/powerpoint/2010/main" val="26664248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1BE9C28F-1A0D-3B4E-BE84-3E367B26BF21}" type="datetimeFigureOut">
              <a:rPr lang="es-ES_tradnl" smtClean="0"/>
              <a:pPr/>
              <a:t>16/07/2024</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6" name="Slide Number Placeholder 5"/>
          <p:cNvSpPr>
            <a:spLocks noGrp="1"/>
          </p:cNvSpPr>
          <p:nvPr>
            <p:ph type="sldNum" sz="quarter" idx="12"/>
          </p:nvPr>
        </p:nvSpPr>
        <p:spPr/>
        <p:txBody>
          <a:bodyPr/>
          <a:lstStyle/>
          <a:p>
            <a:fld id="{3B6FA012-423B-6B40-921C-7330F3A72A5F}" type="slidenum">
              <a:rPr lang="es-ES_tradnl" smtClean="0"/>
              <a:pPr/>
              <a:t>‹Nº›</a:t>
            </a:fld>
            <a:endParaRPr lang="es-ES_tradnl"/>
          </a:p>
        </p:txBody>
      </p:sp>
    </p:spTree>
    <p:extLst>
      <p:ext uri="{BB962C8B-B14F-4D97-AF65-F5344CB8AC3E}">
        <p14:creationId xmlns:p14="http://schemas.microsoft.com/office/powerpoint/2010/main" val="20060576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3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879" y="4589464"/>
            <a:ext cx="8543925" cy="1500187"/>
          </a:xfrm>
        </p:spPr>
        <p:txBody>
          <a:bodyPr/>
          <a:lstStyle>
            <a:lvl1pPr marL="0" indent="0">
              <a:buNone/>
              <a:defRPr sz="2500">
                <a:solidFill>
                  <a:schemeClr val="tx1"/>
                </a:solidFill>
              </a:defRPr>
            </a:lvl1pPr>
            <a:lvl2pPr marL="478921" indent="0">
              <a:buNone/>
              <a:defRPr sz="2100">
                <a:solidFill>
                  <a:schemeClr val="tx1">
                    <a:tint val="75000"/>
                  </a:schemeClr>
                </a:solidFill>
              </a:defRPr>
            </a:lvl2pPr>
            <a:lvl3pPr marL="957843" indent="0">
              <a:buNone/>
              <a:defRPr sz="1900">
                <a:solidFill>
                  <a:schemeClr val="tx1">
                    <a:tint val="75000"/>
                  </a:schemeClr>
                </a:solidFill>
              </a:defRPr>
            </a:lvl3pPr>
            <a:lvl4pPr marL="1436763" indent="0">
              <a:buNone/>
              <a:defRPr sz="1700">
                <a:solidFill>
                  <a:schemeClr val="tx1">
                    <a:tint val="75000"/>
                  </a:schemeClr>
                </a:solidFill>
              </a:defRPr>
            </a:lvl4pPr>
            <a:lvl5pPr marL="1915685" indent="0">
              <a:buNone/>
              <a:defRPr sz="1700">
                <a:solidFill>
                  <a:schemeClr val="tx1">
                    <a:tint val="75000"/>
                  </a:schemeClr>
                </a:solidFill>
              </a:defRPr>
            </a:lvl5pPr>
            <a:lvl6pPr marL="2394606" indent="0">
              <a:buNone/>
              <a:defRPr sz="1700">
                <a:solidFill>
                  <a:schemeClr val="tx1">
                    <a:tint val="75000"/>
                  </a:schemeClr>
                </a:solidFill>
              </a:defRPr>
            </a:lvl6pPr>
            <a:lvl7pPr marL="2873528" indent="0">
              <a:buNone/>
              <a:defRPr sz="1700">
                <a:solidFill>
                  <a:schemeClr val="tx1">
                    <a:tint val="75000"/>
                  </a:schemeClr>
                </a:solidFill>
              </a:defRPr>
            </a:lvl7pPr>
            <a:lvl8pPr marL="3352448" indent="0">
              <a:buNone/>
              <a:defRPr sz="1700">
                <a:solidFill>
                  <a:schemeClr val="tx1">
                    <a:tint val="75000"/>
                  </a:schemeClr>
                </a:solidFill>
              </a:defRPr>
            </a:lvl8pPr>
            <a:lvl9pPr marL="3831370" indent="0">
              <a:buNone/>
              <a:defRPr sz="17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1BE9C28F-1A0D-3B4E-BE84-3E367B26BF21}" type="datetimeFigureOut">
              <a:rPr lang="es-ES_tradnl" smtClean="0"/>
              <a:pPr/>
              <a:t>16/07/2024</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6" name="Slide Number Placeholder 5"/>
          <p:cNvSpPr>
            <a:spLocks noGrp="1"/>
          </p:cNvSpPr>
          <p:nvPr>
            <p:ph type="sldNum" sz="quarter" idx="12"/>
          </p:nvPr>
        </p:nvSpPr>
        <p:spPr/>
        <p:txBody>
          <a:bodyPr/>
          <a:lstStyle/>
          <a:p>
            <a:fld id="{3B6FA012-423B-6B40-921C-7330F3A72A5F}" type="slidenum">
              <a:rPr lang="es-ES_tradnl" smtClean="0"/>
              <a:pPr/>
              <a:t>‹Nº›</a:t>
            </a:fld>
            <a:endParaRPr lang="es-ES_tradnl"/>
          </a:p>
        </p:txBody>
      </p:sp>
    </p:spTree>
    <p:extLst>
      <p:ext uri="{BB962C8B-B14F-4D97-AF65-F5344CB8AC3E}">
        <p14:creationId xmlns:p14="http://schemas.microsoft.com/office/powerpoint/2010/main" val="1209739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1BE9C28F-1A0D-3B4E-BE84-3E367B26BF21}" type="datetimeFigureOut">
              <a:rPr lang="es-ES_tradnl" smtClean="0"/>
              <a:pPr/>
              <a:t>16/07/2024</a:t>
            </a:fld>
            <a:endParaRPr lang="es-ES_tradnl"/>
          </a:p>
        </p:txBody>
      </p:sp>
      <p:sp>
        <p:nvSpPr>
          <p:cNvPr id="6" name="Footer Placeholder 5"/>
          <p:cNvSpPr>
            <a:spLocks noGrp="1"/>
          </p:cNvSpPr>
          <p:nvPr>
            <p:ph type="ftr" sz="quarter" idx="11"/>
          </p:nvPr>
        </p:nvSpPr>
        <p:spPr/>
        <p:txBody>
          <a:bodyPr/>
          <a:lstStyle/>
          <a:p>
            <a:endParaRPr lang="es-ES_tradnl"/>
          </a:p>
        </p:txBody>
      </p:sp>
      <p:sp>
        <p:nvSpPr>
          <p:cNvPr id="7" name="Slide Number Placeholder 6"/>
          <p:cNvSpPr>
            <a:spLocks noGrp="1"/>
          </p:cNvSpPr>
          <p:nvPr>
            <p:ph type="sldNum" sz="quarter" idx="12"/>
          </p:nvPr>
        </p:nvSpPr>
        <p:spPr/>
        <p:txBody>
          <a:bodyPr/>
          <a:lstStyle/>
          <a:p>
            <a:fld id="{3B6FA012-423B-6B40-921C-7330F3A72A5F}" type="slidenum">
              <a:rPr lang="es-ES_tradnl" smtClean="0"/>
              <a:pPr/>
              <a:t>‹Nº›</a:t>
            </a:fld>
            <a:endParaRPr lang="es-ES_tradnl"/>
          </a:p>
        </p:txBody>
      </p:sp>
    </p:spTree>
    <p:extLst>
      <p:ext uri="{BB962C8B-B14F-4D97-AF65-F5344CB8AC3E}">
        <p14:creationId xmlns:p14="http://schemas.microsoft.com/office/powerpoint/2010/main" val="31153118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500" b="1"/>
            </a:lvl1pPr>
            <a:lvl2pPr marL="478921" indent="0">
              <a:buNone/>
              <a:defRPr sz="2100" b="1"/>
            </a:lvl2pPr>
            <a:lvl3pPr marL="957843" indent="0">
              <a:buNone/>
              <a:defRPr sz="1900" b="1"/>
            </a:lvl3pPr>
            <a:lvl4pPr marL="1436763" indent="0">
              <a:buNone/>
              <a:defRPr sz="1700" b="1"/>
            </a:lvl4pPr>
            <a:lvl5pPr marL="1915685" indent="0">
              <a:buNone/>
              <a:defRPr sz="1700" b="1"/>
            </a:lvl5pPr>
            <a:lvl6pPr marL="2394606" indent="0">
              <a:buNone/>
              <a:defRPr sz="1700" b="1"/>
            </a:lvl6pPr>
            <a:lvl7pPr marL="2873528" indent="0">
              <a:buNone/>
              <a:defRPr sz="1700" b="1"/>
            </a:lvl7pPr>
            <a:lvl8pPr marL="3352448" indent="0">
              <a:buNone/>
              <a:defRPr sz="1700" b="1"/>
            </a:lvl8pPr>
            <a:lvl9pPr marL="3831370" indent="0">
              <a:buNone/>
              <a:defRPr sz="1700" b="1"/>
            </a:lvl9pPr>
          </a:lstStyle>
          <a:p>
            <a:pPr lvl="0"/>
            <a:r>
              <a:rPr lang="es-ES"/>
              <a:t>Editar el estilo de texto del patrón</a:t>
            </a:r>
          </a:p>
        </p:txBody>
      </p:sp>
      <p:sp>
        <p:nvSpPr>
          <p:cNvPr id="4" name="Content Placeholder 3"/>
          <p:cNvSpPr>
            <a:spLocks noGrp="1"/>
          </p:cNvSpPr>
          <p:nvPr>
            <p:ph sz="half" idx="2"/>
          </p:nvPr>
        </p:nvSpPr>
        <p:spPr>
          <a:xfrm>
            <a:off x="682329" y="2505075"/>
            <a:ext cx="4190702"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500" b="1"/>
            </a:lvl1pPr>
            <a:lvl2pPr marL="478921" indent="0">
              <a:buNone/>
              <a:defRPr sz="2100" b="1"/>
            </a:lvl2pPr>
            <a:lvl3pPr marL="957843" indent="0">
              <a:buNone/>
              <a:defRPr sz="1900" b="1"/>
            </a:lvl3pPr>
            <a:lvl4pPr marL="1436763" indent="0">
              <a:buNone/>
              <a:defRPr sz="1700" b="1"/>
            </a:lvl4pPr>
            <a:lvl5pPr marL="1915685" indent="0">
              <a:buNone/>
              <a:defRPr sz="1700" b="1"/>
            </a:lvl5pPr>
            <a:lvl6pPr marL="2394606" indent="0">
              <a:buNone/>
              <a:defRPr sz="1700" b="1"/>
            </a:lvl6pPr>
            <a:lvl7pPr marL="2873528" indent="0">
              <a:buNone/>
              <a:defRPr sz="1700" b="1"/>
            </a:lvl7pPr>
            <a:lvl8pPr marL="3352448" indent="0">
              <a:buNone/>
              <a:defRPr sz="1700" b="1"/>
            </a:lvl8pPr>
            <a:lvl9pPr marL="3831370" indent="0">
              <a:buNone/>
              <a:defRPr sz="1700" b="1"/>
            </a:lvl9pPr>
          </a:lstStyle>
          <a:p>
            <a:pPr lvl="0"/>
            <a:r>
              <a:rPr lang="es-ES"/>
              <a:t>Editar el estilo de texto del patrón</a:t>
            </a:r>
          </a:p>
        </p:txBody>
      </p:sp>
      <p:sp>
        <p:nvSpPr>
          <p:cNvPr id="6" name="Content Placeholder 5"/>
          <p:cNvSpPr>
            <a:spLocks noGrp="1"/>
          </p:cNvSpPr>
          <p:nvPr>
            <p:ph sz="quarter" idx="4"/>
          </p:nvPr>
        </p:nvSpPr>
        <p:spPr>
          <a:xfrm>
            <a:off x="5014913" y="2505075"/>
            <a:ext cx="4211340"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1BE9C28F-1A0D-3B4E-BE84-3E367B26BF21}" type="datetimeFigureOut">
              <a:rPr lang="es-ES_tradnl" smtClean="0"/>
              <a:pPr/>
              <a:t>16/07/2024</a:t>
            </a:fld>
            <a:endParaRPr lang="es-ES_tradnl"/>
          </a:p>
        </p:txBody>
      </p:sp>
      <p:sp>
        <p:nvSpPr>
          <p:cNvPr id="8" name="Footer Placeholder 7"/>
          <p:cNvSpPr>
            <a:spLocks noGrp="1"/>
          </p:cNvSpPr>
          <p:nvPr>
            <p:ph type="ftr" sz="quarter" idx="11"/>
          </p:nvPr>
        </p:nvSpPr>
        <p:spPr/>
        <p:txBody>
          <a:bodyPr/>
          <a:lstStyle/>
          <a:p>
            <a:endParaRPr lang="es-ES_tradnl"/>
          </a:p>
        </p:txBody>
      </p:sp>
      <p:sp>
        <p:nvSpPr>
          <p:cNvPr id="9" name="Slide Number Placeholder 8"/>
          <p:cNvSpPr>
            <a:spLocks noGrp="1"/>
          </p:cNvSpPr>
          <p:nvPr>
            <p:ph type="sldNum" sz="quarter" idx="12"/>
          </p:nvPr>
        </p:nvSpPr>
        <p:spPr/>
        <p:txBody>
          <a:bodyPr/>
          <a:lstStyle/>
          <a:p>
            <a:fld id="{3B6FA012-423B-6B40-921C-7330F3A72A5F}" type="slidenum">
              <a:rPr lang="es-ES_tradnl" smtClean="0"/>
              <a:pPr/>
              <a:t>‹Nº›</a:t>
            </a:fld>
            <a:endParaRPr lang="es-ES_tradnl"/>
          </a:p>
        </p:txBody>
      </p:sp>
    </p:spTree>
    <p:extLst>
      <p:ext uri="{BB962C8B-B14F-4D97-AF65-F5344CB8AC3E}">
        <p14:creationId xmlns:p14="http://schemas.microsoft.com/office/powerpoint/2010/main" val="1892625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1BE9C28F-1A0D-3B4E-BE84-3E367B26BF21}" type="datetimeFigureOut">
              <a:rPr lang="es-ES_tradnl" smtClean="0"/>
              <a:pPr/>
              <a:t>16/07/2024</a:t>
            </a:fld>
            <a:endParaRPr lang="es-ES_tradnl"/>
          </a:p>
        </p:txBody>
      </p:sp>
      <p:sp>
        <p:nvSpPr>
          <p:cNvPr id="4" name="Footer Placeholder 3"/>
          <p:cNvSpPr>
            <a:spLocks noGrp="1"/>
          </p:cNvSpPr>
          <p:nvPr>
            <p:ph type="ftr" sz="quarter" idx="11"/>
          </p:nvPr>
        </p:nvSpPr>
        <p:spPr/>
        <p:txBody>
          <a:bodyPr/>
          <a:lstStyle/>
          <a:p>
            <a:endParaRPr lang="es-ES_tradnl"/>
          </a:p>
        </p:txBody>
      </p:sp>
      <p:sp>
        <p:nvSpPr>
          <p:cNvPr id="5" name="Slide Number Placeholder 4"/>
          <p:cNvSpPr>
            <a:spLocks noGrp="1"/>
          </p:cNvSpPr>
          <p:nvPr>
            <p:ph type="sldNum" sz="quarter" idx="12"/>
          </p:nvPr>
        </p:nvSpPr>
        <p:spPr/>
        <p:txBody>
          <a:bodyPr/>
          <a:lstStyle/>
          <a:p>
            <a:fld id="{3B6FA012-423B-6B40-921C-7330F3A72A5F}" type="slidenum">
              <a:rPr lang="es-ES_tradnl" smtClean="0"/>
              <a:pPr/>
              <a:t>‹Nº›</a:t>
            </a:fld>
            <a:endParaRPr lang="es-ES_tradnl"/>
          </a:p>
        </p:txBody>
      </p:sp>
    </p:spTree>
    <p:extLst>
      <p:ext uri="{BB962C8B-B14F-4D97-AF65-F5344CB8AC3E}">
        <p14:creationId xmlns:p14="http://schemas.microsoft.com/office/powerpoint/2010/main" val="4258561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E9C28F-1A0D-3B4E-BE84-3E367B26BF21}" type="datetimeFigureOut">
              <a:rPr lang="es-ES_tradnl" smtClean="0"/>
              <a:pPr/>
              <a:t>16/07/2024</a:t>
            </a:fld>
            <a:endParaRPr lang="es-ES_tradnl"/>
          </a:p>
        </p:txBody>
      </p:sp>
      <p:sp>
        <p:nvSpPr>
          <p:cNvPr id="3" name="Footer Placeholder 2"/>
          <p:cNvSpPr>
            <a:spLocks noGrp="1"/>
          </p:cNvSpPr>
          <p:nvPr>
            <p:ph type="ftr" sz="quarter" idx="11"/>
          </p:nvPr>
        </p:nvSpPr>
        <p:spPr/>
        <p:txBody>
          <a:bodyPr/>
          <a:lstStyle/>
          <a:p>
            <a:endParaRPr lang="es-ES_tradnl"/>
          </a:p>
        </p:txBody>
      </p:sp>
      <p:sp>
        <p:nvSpPr>
          <p:cNvPr id="4" name="Slide Number Placeholder 3"/>
          <p:cNvSpPr>
            <a:spLocks noGrp="1"/>
          </p:cNvSpPr>
          <p:nvPr>
            <p:ph type="sldNum" sz="quarter" idx="12"/>
          </p:nvPr>
        </p:nvSpPr>
        <p:spPr/>
        <p:txBody>
          <a:bodyPr/>
          <a:lstStyle/>
          <a:p>
            <a:fld id="{3B6FA012-423B-6B40-921C-7330F3A72A5F}" type="slidenum">
              <a:rPr lang="es-ES_tradnl" smtClean="0"/>
              <a:pPr/>
              <a:t>‹Nº›</a:t>
            </a:fld>
            <a:endParaRPr lang="es-ES_tradnl"/>
          </a:p>
        </p:txBody>
      </p:sp>
    </p:spTree>
    <p:extLst>
      <p:ext uri="{BB962C8B-B14F-4D97-AF65-F5344CB8AC3E}">
        <p14:creationId xmlns:p14="http://schemas.microsoft.com/office/powerpoint/2010/main" val="1688981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4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211340" y="987426"/>
            <a:ext cx="5014913" cy="4873625"/>
          </a:xfrm>
        </p:spPr>
        <p:txBody>
          <a:bodyPr/>
          <a:lstStyle>
            <a:lvl1pPr>
              <a:defRPr sz="3400"/>
            </a:lvl1pPr>
            <a:lvl2pPr>
              <a:defRPr sz="2900"/>
            </a:lvl2pPr>
            <a:lvl3pPr>
              <a:defRPr sz="2500"/>
            </a:lvl3pPr>
            <a:lvl4pPr>
              <a:defRPr sz="2100"/>
            </a:lvl4pPr>
            <a:lvl5pPr>
              <a:defRPr sz="2100"/>
            </a:lvl5pPr>
            <a:lvl6pPr>
              <a:defRPr sz="2100"/>
            </a:lvl6pPr>
            <a:lvl7pPr>
              <a:defRPr sz="2100"/>
            </a:lvl7pPr>
            <a:lvl8pPr>
              <a:defRPr sz="2100"/>
            </a:lvl8pPr>
            <a:lvl9pPr>
              <a:defRPr sz="21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700"/>
            </a:lvl1pPr>
            <a:lvl2pPr marL="478921" indent="0">
              <a:buNone/>
              <a:defRPr sz="1500"/>
            </a:lvl2pPr>
            <a:lvl3pPr marL="957843" indent="0">
              <a:buNone/>
              <a:defRPr sz="1300"/>
            </a:lvl3pPr>
            <a:lvl4pPr marL="1436763" indent="0">
              <a:buNone/>
              <a:defRPr sz="1000"/>
            </a:lvl4pPr>
            <a:lvl5pPr marL="1915685" indent="0">
              <a:buNone/>
              <a:defRPr sz="1000"/>
            </a:lvl5pPr>
            <a:lvl6pPr marL="2394606" indent="0">
              <a:buNone/>
              <a:defRPr sz="1000"/>
            </a:lvl6pPr>
            <a:lvl7pPr marL="2873528" indent="0">
              <a:buNone/>
              <a:defRPr sz="1000"/>
            </a:lvl7pPr>
            <a:lvl8pPr marL="3352448" indent="0">
              <a:buNone/>
              <a:defRPr sz="1000"/>
            </a:lvl8pPr>
            <a:lvl9pPr marL="3831370" indent="0">
              <a:buNone/>
              <a:defRPr sz="1000"/>
            </a:lvl9pPr>
          </a:lstStyle>
          <a:p>
            <a:pPr lvl="0"/>
            <a:r>
              <a:rPr lang="es-ES"/>
              <a:t>Editar el estilo de texto del patrón</a:t>
            </a:r>
          </a:p>
        </p:txBody>
      </p:sp>
      <p:sp>
        <p:nvSpPr>
          <p:cNvPr id="5" name="Date Placeholder 4"/>
          <p:cNvSpPr>
            <a:spLocks noGrp="1"/>
          </p:cNvSpPr>
          <p:nvPr>
            <p:ph type="dt" sz="half" idx="10"/>
          </p:nvPr>
        </p:nvSpPr>
        <p:spPr/>
        <p:txBody>
          <a:bodyPr/>
          <a:lstStyle/>
          <a:p>
            <a:fld id="{1BE9C28F-1A0D-3B4E-BE84-3E367B26BF21}" type="datetimeFigureOut">
              <a:rPr lang="es-ES_tradnl" smtClean="0"/>
              <a:pPr/>
              <a:t>16/07/2024</a:t>
            </a:fld>
            <a:endParaRPr lang="es-ES_tradnl"/>
          </a:p>
        </p:txBody>
      </p:sp>
      <p:sp>
        <p:nvSpPr>
          <p:cNvPr id="6" name="Footer Placeholder 5"/>
          <p:cNvSpPr>
            <a:spLocks noGrp="1"/>
          </p:cNvSpPr>
          <p:nvPr>
            <p:ph type="ftr" sz="quarter" idx="11"/>
          </p:nvPr>
        </p:nvSpPr>
        <p:spPr/>
        <p:txBody>
          <a:bodyPr/>
          <a:lstStyle/>
          <a:p>
            <a:endParaRPr lang="es-ES_tradnl"/>
          </a:p>
        </p:txBody>
      </p:sp>
      <p:sp>
        <p:nvSpPr>
          <p:cNvPr id="7" name="Slide Number Placeholder 6"/>
          <p:cNvSpPr>
            <a:spLocks noGrp="1"/>
          </p:cNvSpPr>
          <p:nvPr>
            <p:ph type="sldNum" sz="quarter" idx="12"/>
          </p:nvPr>
        </p:nvSpPr>
        <p:spPr/>
        <p:txBody>
          <a:bodyPr/>
          <a:lstStyle/>
          <a:p>
            <a:fld id="{3B6FA012-423B-6B40-921C-7330F3A72A5F}" type="slidenum">
              <a:rPr lang="es-ES_tradnl" smtClean="0"/>
              <a:pPr/>
              <a:t>‹Nº›</a:t>
            </a:fld>
            <a:endParaRPr lang="es-ES_tradnl"/>
          </a:p>
        </p:txBody>
      </p:sp>
    </p:spTree>
    <p:extLst>
      <p:ext uri="{BB962C8B-B14F-4D97-AF65-F5344CB8AC3E}">
        <p14:creationId xmlns:p14="http://schemas.microsoft.com/office/powerpoint/2010/main" val="26569897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4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400"/>
            </a:lvl1pPr>
            <a:lvl2pPr marL="478921" indent="0">
              <a:buNone/>
              <a:defRPr sz="2900"/>
            </a:lvl2pPr>
            <a:lvl3pPr marL="957843" indent="0">
              <a:buNone/>
              <a:defRPr sz="2500"/>
            </a:lvl3pPr>
            <a:lvl4pPr marL="1436763" indent="0">
              <a:buNone/>
              <a:defRPr sz="2100"/>
            </a:lvl4pPr>
            <a:lvl5pPr marL="1915685" indent="0">
              <a:buNone/>
              <a:defRPr sz="2100"/>
            </a:lvl5pPr>
            <a:lvl6pPr marL="2394606" indent="0">
              <a:buNone/>
              <a:defRPr sz="2100"/>
            </a:lvl6pPr>
            <a:lvl7pPr marL="2873528" indent="0">
              <a:buNone/>
              <a:defRPr sz="2100"/>
            </a:lvl7pPr>
            <a:lvl8pPr marL="3352448" indent="0">
              <a:buNone/>
              <a:defRPr sz="2100"/>
            </a:lvl8pPr>
            <a:lvl9pPr marL="3831370" indent="0">
              <a:buNone/>
              <a:defRPr sz="21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700"/>
            </a:lvl1pPr>
            <a:lvl2pPr marL="478921" indent="0">
              <a:buNone/>
              <a:defRPr sz="1500"/>
            </a:lvl2pPr>
            <a:lvl3pPr marL="957843" indent="0">
              <a:buNone/>
              <a:defRPr sz="1300"/>
            </a:lvl3pPr>
            <a:lvl4pPr marL="1436763" indent="0">
              <a:buNone/>
              <a:defRPr sz="1000"/>
            </a:lvl4pPr>
            <a:lvl5pPr marL="1915685" indent="0">
              <a:buNone/>
              <a:defRPr sz="1000"/>
            </a:lvl5pPr>
            <a:lvl6pPr marL="2394606" indent="0">
              <a:buNone/>
              <a:defRPr sz="1000"/>
            </a:lvl6pPr>
            <a:lvl7pPr marL="2873528" indent="0">
              <a:buNone/>
              <a:defRPr sz="1000"/>
            </a:lvl7pPr>
            <a:lvl8pPr marL="3352448" indent="0">
              <a:buNone/>
              <a:defRPr sz="1000"/>
            </a:lvl8pPr>
            <a:lvl9pPr marL="3831370" indent="0">
              <a:buNone/>
              <a:defRPr sz="1000"/>
            </a:lvl9pPr>
          </a:lstStyle>
          <a:p>
            <a:pPr lvl="0"/>
            <a:r>
              <a:rPr lang="es-ES"/>
              <a:t>Editar el estilo de texto del patrón</a:t>
            </a:r>
          </a:p>
        </p:txBody>
      </p:sp>
      <p:sp>
        <p:nvSpPr>
          <p:cNvPr id="5" name="Date Placeholder 4"/>
          <p:cNvSpPr>
            <a:spLocks noGrp="1"/>
          </p:cNvSpPr>
          <p:nvPr>
            <p:ph type="dt" sz="half" idx="10"/>
          </p:nvPr>
        </p:nvSpPr>
        <p:spPr/>
        <p:txBody>
          <a:bodyPr/>
          <a:lstStyle/>
          <a:p>
            <a:fld id="{1BE9C28F-1A0D-3B4E-BE84-3E367B26BF21}" type="datetimeFigureOut">
              <a:rPr lang="es-ES_tradnl" smtClean="0"/>
              <a:pPr/>
              <a:t>16/07/2024</a:t>
            </a:fld>
            <a:endParaRPr lang="es-ES_tradnl"/>
          </a:p>
        </p:txBody>
      </p:sp>
      <p:sp>
        <p:nvSpPr>
          <p:cNvPr id="6" name="Footer Placeholder 5"/>
          <p:cNvSpPr>
            <a:spLocks noGrp="1"/>
          </p:cNvSpPr>
          <p:nvPr>
            <p:ph type="ftr" sz="quarter" idx="11"/>
          </p:nvPr>
        </p:nvSpPr>
        <p:spPr/>
        <p:txBody>
          <a:bodyPr/>
          <a:lstStyle/>
          <a:p>
            <a:endParaRPr lang="es-ES_tradnl"/>
          </a:p>
        </p:txBody>
      </p:sp>
      <p:sp>
        <p:nvSpPr>
          <p:cNvPr id="7" name="Slide Number Placeholder 6"/>
          <p:cNvSpPr>
            <a:spLocks noGrp="1"/>
          </p:cNvSpPr>
          <p:nvPr>
            <p:ph type="sldNum" sz="quarter" idx="12"/>
          </p:nvPr>
        </p:nvSpPr>
        <p:spPr/>
        <p:txBody>
          <a:bodyPr/>
          <a:lstStyle/>
          <a:p>
            <a:fld id="{3B6FA012-423B-6B40-921C-7330F3A72A5F}" type="slidenum">
              <a:rPr lang="es-ES_tradnl" smtClean="0"/>
              <a:pPr/>
              <a:t>‹Nº›</a:t>
            </a:fld>
            <a:endParaRPr lang="es-ES_tradnl"/>
          </a:p>
        </p:txBody>
      </p:sp>
    </p:spTree>
    <p:extLst>
      <p:ext uri="{BB962C8B-B14F-4D97-AF65-F5344CB8AC3E}">
        <p14:creationId xmlns:p14="http://schemas.microsoft.com/office/powerpoint/2010/main" val="13719718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84518" tIns="42259" rIns="84518" bIns="42259"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84518" tIns="42259" rIns="84518" bIns="42259"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681038" y="6356351"/>
            <a:ext cx="2228850" cy="365125"/>
          </a:xfrm>
          <a:prstGeom prst="rect">
            <a:avLst/>
          </a:prstGeom>
        </p:spPr>
        <p:txBody>
          <a:bodyPr vert="horz" lIns="84518" tIns="42259" rIns="84518" bIns="42259" rtlCol="0" anchor="ctr"/>
          <a:lstStyle>
            <a:lvl1pPr algn="l">
              <a:defRPr sz="1300">
                <a:solidFill>
                  <a:schemeClr val="tx1">
                    <a:tint val="75000"/>
                  </a:schemeClr>
                </a:solidFill>
              </a:defRPr>
            </a:lvl1pPr>
          </a:lstStyle>
          <a:p>
            <a:fld id="{1BE9C28F-1A0D-3B4E-BE84-3E367B26BF21}" type="datetimeFigureOut">
              <a:rPr lang="es-ES_tradnl" smtClean="0"/>
              <a:pPr/>
              <a:t>16/07/2024</a:t>
            </a:fld>
            <a:endParaRPr lang="es-ES_tradnl"/>
          </a:p>
        </p:txBody>
      </p:sp>
      <p:sp>
        <p:nvSpPr>
          <p:cNvPr id="5" name="Footer Placeholder 4"/>
          <p:cNvSpPr>
            <a:spLocks noGrp="1"/>
          </p:cNvSpPr>
          <p:nvPr>
            <p:ph type="ftr" sz="quarter" idx="3"/>
          </p:nvPr>
        </p:nvSpPr>
        <p:spPr>
          <a:xfrm>
            <a:off x="3281363" y="6356351"/>
            <a:ext cx="3343275" cy="365125"/>
          </a:xfrm>
          <a:prstGeom prst="rect">
            <a:avLst/>
          </a:prstGeom>
        </p:spPr>
        <p:txBody>
          <a:bodyPr vert="horz" lIns="84518" tIns="42259" rIns="84518" bIns="42259" rtlCol="0" anchor="ctr"/>
          <a:lstStyle>
            <a:lvl1pPr algn="ctr">
              <a:defRPr sz="1300">
                <a:solidFill>
                  <a:schemeClr val="tx1">
                    <a:tint val="75000"/>
                  </a:schemeClr>
                </a:solidFill>
              </a:defRPr>
            </a:lvl1pPr>
          </a:lstStyle>
          <a:p>
            <a:endParaRPr lang="es-ES_tradnl"/>
          </a:p>
        </p:txBody>
      </p:sp>
      <p:sp>
        <p:nvSpPr>
          <p:cNvPr id="6" name="Slide Number Placeholder 5"/>
          <p:cNvSpPr>
            <a:spLocks noGrp="1"/>
          </p:cNvSpPr>
          <p:nvPr>
            <p:ph type="sldNum" sz="quarter" idx="4"/>
          </p:nvPr>
        </p:nvSpPr>
        <p:spPr>
          <a:xfrm>
            <a:off x="6996113" y="6356351"/>
            <a:ext cx="2228850" cy="365125"/>
          </a:xfrm>
          <a:prstGeom prst="rect">
            <a:avLst/>
          </a:prstGeom>
        </p:spPr>
        <p:txBody>
          <a:bodyPr vert="horz" lIns="84518" tIns="42259" rIns="84518" bIns="42259" rtlCol="0" anchor="ctr"/>
          <a:lstStyle>
            <a:lvl1pPr algn="r">
              <a:defRPr sz="1300">
                <a:solidFill>
                  <a:schemeClr val="tx1">
                    <a:tint val="75000"/>
                  </a:schemeClr>
                </a:solidFill>
              </a:defRPr>
            </a:lvl1pPr>
          </a:lstStyle>
          <a:p>
            <a:fld id="{3B6FA012-423B-6B40-921C-7330F3A72A5F}" type="slidenum">
              <a:rPr lang="es-ES_tradnl" smtClean="0"/>
              <a:pPr/>
              <a:t>‹Nº›</a:t>
            </a:fld>
            <a:endParaRPr lang="es-ES_tradnl"/>
          </a:p>
        </p:txBody>
      </p:sp>
    </p:spTree>
    <p:extLst>
      <p:ext uri="{BB962C8B-B14F-4D97-AF65-F5344CB8AC3E}">
        <p14:creationId xmlns:p14="http://schemas.microsoft.com/office/powerpoint/2010/main" val="181861759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57843" rtl="0" eaLnBrk="1" latinLnBrk="0" hangingPunct="1">
        <a:lnSpc>
          <a:spcPct val="90000"/>
        </a:lnSpc>
        <a:spcBef>
          <a:spcPct val="0"/>
        </a:spcBef>
        <a:buNone/>
        <a:defRPr sz="4600" kern="1200">
          <a:solidFill>
            <a:schemeClr val="tx1"/>
          </a:solidFill>
          <a:latin typeface="+mj-lt"/>
          <a:ea typeface="+mj-ea"/>
          <a:cs typeface="+mj-cs"/>
        </a:defRPr>
      </a:lvl1pPr>
    </p:titleStyle>
    <p:bodyStyle>
      <a:lvl1pPr marL="239460" indent="-239460" algn="l" defTabSz="957843" rtl="0" eaLnBrk="1" latinLnBrk="0" hangingPunct="1">
        <a:lnSpc>
          <a:spcPct val="90000"/>
        </a:lnSpc>
        <a:spcBef>
          <a:spcPts val="1047"/>
        </a:spcBef>
        <a:buFont typeface="Arial" panose="020B0604020202020204" pitchFamily="34" charset="0"/>
        <a:buChar char="•"/>
        <a:defRPr sz="2900" kern="1200">
          <a:solidFill>
            <a:schemeClr val="tx1"/>
          </a:solidFill>
          <a:latin typeface="+mn-lt"/>
          <a:ea typeface="+mn-ea"/>
          <a:cs typeface="+mn-cs"/>
        </a:defRPr>
      </a:lvl1pPr>
      <a:lvl2pPr marL="718382" indent="-239460" algn="l" defTabSz="957843" rtl="0" eaLnBrk="1" latinLnBrk="0" hangingPunct="1">
        <a:lnSpc>
          <a:spcPct val="90000"/>
        </a:lnSpc>
        <a:spcBef>
          <a:spcPts val="524"/>
        </a:spcBef>
        <a:buFont typeface="Arial" panose="020B0604020202020204" pitchFamily="34" charset="0"/>
        <a:buChar char="•"/>
        <a:defRPr sz="2500" kern="1200">
          <a:solidFill>
            <a:schemeClr val="tx1"/>
          </a:solidFill>
          <a:latin typeface="+mn-lt"/>
          <a:ea typeface="+mn-ea"/>
          <a:cs typeface="+mn-cs"/>
        </a:defRPr>
      </a:lvl2pPr>
      <a:lvl3pPr marL="1197303" indent="-239460" algn="l" defTabSz="957843" rtl="0" eaLnBrk="1" latinLnBrk="0" hangingPunct="1">
        <a:lnSpc>
          <a:spcPct val="90000"/>
        </a:lnSpc>
        <a:spcBef>
          <a:spcPts val="524"/>
        </a:spcBef>
        <a:buFont typeface="Arial" panose="020B0604020202020204" pitchFamily="34" charset="0"/>
        <a:buChar char="•"/>
        <a:defRPr sz="2100" kern="1200">
          <a:solidFill>
            <a:schemeClr val="tx1"/>
          </a:solidFill>
          <a:latin typeface="+mn-lt"/>
          <a:ea typeface="+mn-ea"/>
          <a:cs typeface="+mn-cs"/>
        </a:defRPr>
      </a:lvl3pPr>
      <a:lvl4pPr marL="1676225" indent="-239460" algn="l" defTabSz="957843"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4pPr>
      <a:lvl5pPr marL="2155145" indent="-239460" algn="l" defTabSz="957843"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5pPr>
      <a:lvl6pPr marL="2634066" indent="-239460" algn="l" defTabSz="957843"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6pPr>
      <a:lvl7pPr marL="3112988" indent="-239460" algn="l" defTabSz="957843"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7pPr>
      <a:lvl8pPr marL="3591909" indent="-239460" algn="l" defTabSz="957843"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8pPr>
      <a:lvl9pPr marL="4070830" indent="-239460" algn="l" defTabSz="957843" rtl="0" eaLnBrk="1" latinLnBrk="0" hangingPunct="1">
        <a:lnSpc>
          <a:spcPct val="90000"/>
        </a:lnSpc>
        <a:spcBef>
          <a:spcPts val="524"/>
        </a:spcBef>
        <a:buFont typeface="Arial" panose="020B0604020202020204" pitchFamily="34" charset="0"/>
        <a:buChar char="•"/>
        <a:defRPr sz="1900" kern="1200">
          <a:solidFill>
            <a:schemeClr val="tx1"/>
          </a:solidFill>
          <a:latin typeface="+mn-lt"/>
          <a:ea typeface="+mn-ea"/>
          <a:cs typeface="+mn-cs"/>
        </a:defRPr>
      </a:lvl9pPr>
    </p:bodyStyle>
    <p:otherStyle>
      <a:defPPr>
        <a:defRPr lang="en-US"/>
      </a:defPPr>
      <a:lvl1pPr marL="0" algn="l" defTabSz="957843" rtl="0" eaLnBrk="1" latinLnBrk="0" hangingPunct="1">
        <a:defRPr sz="1900" kern="1200">
          <a:solidFill>
            <a:schemeClr val="tx1"/>
          </a:solidFill>
          <a:latin typeface="+mn-lt"/>
          <a:ea typeface="+mn-ea"/>
          <a:cs typeface="+mn-cs"/>
        </a:defRPr>
      </a:lvl1pPr>
      <a:lvl2pPr marL="478921" algn="l" defTabSz="957843" rtl="0" eaLnBrk="1" latinLnBrk="0" hangingPunct="1">
        <a:defRPr sz="1900" kern="1200">
          <a:solidFill>
            <a:schemeClr val="tx1"/>
          </a:solidFill>
          <a:latin typeface="+mn-lt"/>
          <a:ea typeface="+mn-ea"/>
          <a:cs typeface="+mn-cs"/>
        </a:defRPr>
      </a:lvl2pPr>
      <a:lvl3pPr marL="957843" algn="l" defTabSz="957843" rtl="0" eaLnBrk="1" latinLnBrk="0" hangingPunct="1">
        <a:defRPr sz="1900" kern="1200">
          <a:solidFill>
            <a:schemeClr val="tx1"/>
          </a:solidFill>
          <a:latin typeface="+mn-lt"/>
          <a:ea typeface="+mn-ea"/>
          <a:cs typeface="+mn-cs"/>
        </a:defRPr>
      </a:lvl3pPr>
      <a:lvl4pPr marL="1436763" algn="l" defTabSz="957843" rtl="0" eaLnBrk="1" latinLnBrk="0" hangingPunct="1">
        <a:defRPr sz="1900" kern="1200">
          <a:solidFill>
            <a:schemeClr val="tx1"/>
          </a:solidFill>
          <a:latin typeface="+mn-lt"/>
          <a:ea typeface="+mn-ea"/>
          <a:cs typeface="+mn-cs"/>
        </a:defRPr>
      </a:lvl4pPr>
      <a:lvl5pPr marL="1915685" algn="l" defTabSz="957843" rtl="0" eaLnBrk="1" latinLnBrk="0" hangingPunct="1">
        <a:defRPr sz="1900" kern="1200">
          <a:solidFill>
            <a:schemeClr val="tx1"/>
          </a:solidFill>
          <a:latin typeface="+mn-lt"/>
          <a:ea typeface="+mn-ea"/>
          <a:cs typeface="+mn-cs"/>
        </a:defRPr>
      </a:lvl5pPr>
      <a:lvl6pPr marL="2394606" algn="l" defTabSz="957843" rtl="0" eaLnBrk="1" latinLnBrk="0" hangingPunct="1">
        <a:defRPr sz="1900" kern="1200">
          <a:solidFill>
            <a:schemeClr val="tx1"/>
          </a:solidFill>
          <a:latin typeface="+mn-lt"/>
          <a:ea typeface="+mn-ea"/>
          <a:cs typeface="+mn-cs"/>
        </a:defRPr>
      </a:lvl6pPr>
      <a:lvl7pPr marL="2873528" algn="l" defTabSz="957843" rtl="0" eaLnBrk="1" latinLnBrk="0" hangingPunct="1">
        <a:defRPr sz="1900" kern="1200">
          <a:solidFill>
            <a:schemeClr val="tx1"/>
          </a:solidFill>
          <a:latin typeface="+mn-lt"/>
          <a:ea typeface="+mn-ea"/>
          <a:cs typeface="+mn-cs"/>
        </a:defRPr>
      </a:lvl7pPr>
      <a:lvl8pPr marL="3352448" algn="l" defTabSz="957843" rtl="0" eaLnBrk="1" latinLnBrk="0" hangingPunct="1">
        <a:defRPr sz="1900" kern="1200">
          <a:solidFill>
            <a:schemeClr val="tx1"/>
          </a:solidFill>
          <a:latin typeface="+mn-lt"/>
          <a:ea typeface="+mn-ea"/>
          <a:cs typeface="+mn-cs"/>
        </a:defRPr>
      </a:lvl8pPr>
      <a:lvl9pPr marL="3831370" algn="l" defTabSz="957843" rtl="0" eaLnBrk="1" latinLnBrk="0" hangingPunct="1">
        <a:defRPr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mailto:transparencia@upp.edu.mx"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upp.edu.mx/"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7F6E47E5-F51B-A648-B544-446DA83F02C8}"/>
              </a:ext>
            </a:extLst>
          </p:cNvPr>
          <p:cNvSpPr txBox="1"/>
          <p:nvPr/>
        </p:nvSpPr>
        <p:spPr>
          <a:xfrm>
            <a:off x="702364" y="70388"/>
            <a:ext cx="8706679" cy="1070037"/>
          </a:xfrm>
          <a:prstGeom prst="rect">
            <a:avLst/>
          </a:prstGeom>
          <a:noFill/>
        </p:spPr>
        <p:txBody>
          <a:bodyPr wrap="square" rtlCol="0">
            <a:spAutoFit/>
          </a:bodyPr>
          <a:lstStyle/>
          <a:p>
            <a:pPr algn="ctr">
              <a:lnSpc>
                <a:spcPct val="107000"/>
              </a:lnSpc>
              <a:spcAft>
                <a:spcPts val="800"/>
              </a:spcAft>
            </a:pPr>
            <a:r>
              <a:rPr lang="es-ES_tradnl" sz="1800" b="1" kern="100" dirty="0">
                <a:effectLst/>
                <a:latin typeface="Montserrat" panose="00000500000000000000" pitchFamily="2" charset="0"/>
                <a:ea typeface="Calibri" panose="020F0502020204030204" pitchFamily="34" charset="0"/>
                <a:cs typeface="Times New Roman" panose="02020603050405020304" pitchFamily="18" charset="0"/>
              </a:rPr>
              <a:t>AVISO DE PRIVACIDAD PARA ALUMNADO</a:t>
            </a:r>
            <a:endParaRPr lang="es-MX"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s-ES_tradnl" b="1" kern="100" dirty="0">
                <a:effectLst/>
                <a:latin typeface="Montserrat" panose="00000500000000000000" pitchFamily="2" charset="0"/>
                <a:ea typeface="Calibri" panose="020F0502020204030204" pitchFamily="34" charset="0"/>
                <a:cs typeface="Times New Roman" panose="02020603050405020304" pitchFamily="18" charset="0"/>
              </a:rPr>
              <a:t>Propósito por el cual se recaban sus datos personales y protección de los mismos</a:t>
            </a:r>
            <a:endParaRPr lang="es-MX"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CuadroTexto 4">
            <a:extLst>
              <a:ext uri="{FF2B5EF4-FFF2-40B4-BE49-F238E27FC236}">
                <a16:creationId xmlns:a16="http://schemas.microsoft.com/office/drawing/2014/main" id="{FA86484A-451B-6B4F-BF81-DDB14631E90F}"/>
              </a:ext>
            </a:extLst>
          </p:cNvPr>
          <p:cNvSpPr txBox="1"/>
          <p:nvPr/>
        </p:nvSpPr>
        <p:spPr>
          <a:xfrm>
            <a:off x="599661" y="1140425"/>
            <a:ext cx="8706678" cy="4964244"/>
          </a:xfrm>
          <a:prstGeom prst="rect">
            <a:avLst/>
          </a:prstGeom>
          <a:noFill/>
        </p:spPr>
        <p:txBody>
          <a:bodyPr wrap="square" rtlCol="0">
            <a:spAutoFit/>
          </a:bodyPr>
          <a:lstStyle/>
          <a:p>
            <a:pPr algn="just">
              <a:lnSpc>
                <a:spcPct val="107000"/>
              </a:lnSpc>
              <a:spcAft>
                <a:spcPts val="800"/>
              </a:spcAft>
            </a:pPr>
            <a:r>
              <a:rPr lang="es-ES_tradnl" sz="1200" kern="100" dirty="0">
                <a:effectLst/>
                <a:latin typeface="Montserrat" panose="00000500000000000000" pitchFamily="2" charset="0"/>
                <a:ea typeface="Calibri" panose="020F0502020204030204" pitchFamily="34" charset="0"/>
                <a:cs typeface="Times New Roman" panose="02020603050405020304" pitchFamily="18" charset="0"/>
              </a:rPr>
              <a:t>La </a:t>
            </a:r>
            <a:r>
              <a:rPr lang="es-ES_tradnl" sz="1200" b="1" kern="100" dirty="0">
                <a:effectLst/>
                <a:latin typeface="Montserrat" panose="00000500000000000000" pitchFamily="2" charset="0"/>
                <a:ea typeface="Calibri" panose="020F0502020204030204" pitchFamily="34" charset="0"/>
                <a:cs typeface="Times New Roman" panose="02020603050405020304" pitchFamily="18" charset="0"/>
              </a:rPr>
              <a:t>Universidad Politécnica de Pachuca </a:t>
            </a:r>
            <a:r>
              <a:rPr lang="es-ES_tradnl" sz="1200" kern="100" dirty="0">
                <a:effectLst/>
                <a:latin typeface="Montserrat" panose="00000500000000000000" pitchFamily="2" charset="0"/>
                <a:ea typeface="Calibri" panose="020F0502020204030204" pitchFamily="34" charset="0"/>
                <a:cs typeface="Times New Roman" panose="02020603050405020304" pitchFamily="18" charset="0"/>
              </a:rPr>
              <a:t>ubicada en </a:t>
            </a:r>
            <a:r>
              <a:rPr lang="es-MX" sz="1200" b="1" kern="100" dirty="0">
                <a:effectLst/>
                <a:latin typeface="Montserrat" panose="00000500000000000000" pitchFamily="2" charset="0"/>
                <a:ea typeface="Calibri" panose="020F0502020204030204" pitchFamily="34" charset="0"/>
                <a:cs typeface="Times New Roman" panose="02020603050405020304" pitchFamily="18" charset="0"/>
              </a:rPr>
              <a:t>Carretera Pachuca – Cd. Sahagún, km 20, Ex Hacienda de Santa Bárbara, Rancho Luna, Zempoala, Hidalgo, C. P. 43830 </a:t>
            </a:r>
            <a:r>
              <a:rPr lang="es-ES_tradnl" sz="1200" kern="100" dirty="0">
                <a:effectLst/>
                <a:latin typeface="Montserrat" panose="00000500000000000000" pitchFamily="2" charset="0"/>
                <a:ea typeface="Calibri" panose="020F0502020204030204" pitchFamily="34" charset="0"/>
                <a:cs typeface="Times New Roman" panose="02020603050405020304" pitchFamily="18" charset="0"/>
              </a:rPr>
              <a:t>es la responsable del uso y protección de sus datos personales con fundamento en el Artículo 67 de la Ley de Transparencia y Acceso a la Información Pública para el Estado de Hidalgo, así como a la Ley de Protección de Datos Personales en Posesión de Sujetos Obligados para el Estado de Hidalgo en sus artículos 1°, 3° fracciones I, VII, IX y XXX, 14, 34 y 35 informándole lo siguiente:</a:t>
            </a:r>
            <a:endParaRPr lang="es-MX" sz="12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ES_tradnl" sz="1200" kern="100" dirty="0">
                <a:effectLst/>
                <a:latin typeface="Montserrat" panose="00000500000000000000" pitchFamily="2" charset="0"/>
                <a:ea typeface="Calibri" panose="020F0502020204030204" pitchFamily="34" charset="0"/>
                <a:cs typeface="Times New Roman" panose="02020603050405020304" pitchFamily="18" charset="0"/>
              </a:rPr>
              <a:t>Para el caso de alumnos, los </a:t>
            </a:r>
            <a:r>
              <a:rPr lang="es-ES_tradnl" sz="1200" b="1" kern="100" dirty="0">
                <a:effectLst/>
                <a:latin typeface="Montserrat" panose="00000500000000000000" pitchFamily="2" charset="0"/>
                <a:ea typeface="Calibri" panose="020F0502020204030204" pitchFamily="34" charset="0"/>
                <a:cs typeface="Times New Roman" panose="02020603050405020304" pitchFamily="18" charset="0"/>
              </a:rPr>
              <a:t>datos personales </a:t>
            </a:r>
            <a:r>
              <a:rPr lang="es-ES_tradnl" sz="1200" kern="100" dirty="0">
                <a:effectLst/>
                <a:latin typeface="Montserrat" panose="00000500000000000000" pitchFamily="2" charset="0"/>
                <a:ea typeface="Calibri" panose="020F0502020204030204" pitchFamily="34" charset="0"/>
                <a:cs typeface="Times New Roman" panose="02020603050405020304" pitchFamily="18" charset="0"/>
              </a:rPr>
              <a:t>que serán recabados y utilizados por la institución para realizar las actividades que posteriormente se describirán, son los siguientes:</a:t>
            </a:r>
            <a:endParaRPr lang="es-MX"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pPr>
            <a:r>
              <a:rPr lang="es-MX" sz="1200" kern="100" dirty="0">
                <a:effectLst/>
                <a:latin typeface="Montserrat" panose="00000500000000000000" pitchFamily="2" charset="0"/>
                <a:ea typeface="Calibri" panose="020F0502020204030204" pitchFamily="34" charset="0"/>
                <a:cs typeface="Times New Roman" panose="02020603050405020304" pitchFamily="18" charset="0"/>
              </a:rPr>
              <a:t>Nombre completo (será utilizado para todas las finalidades);</a:t>
            </a:r>
            <a:endParaRPr lang="es-MX"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pPr>
            <a:r>
              <a:rPr lang="es-ES" sz="1200" kern="100" dirty="0">
                <a:effectLst/>
                <a:latin typeface="Montserrat" panose="00000500000000000000" pitchFamily="2" charset="0"/>
                <a:ea typeface="Calibri" panose="020F0502020204030204" pitchFamily="34" charset="0"/>
                <a:cs typeface="Times New Roman" panose="02020603050405020304" pitchFamily="18" charset="0"/>
              </a:rPr>
              <a:t>Edad </a:t>
            </a:r>
            <a:r>
              <a:rPr lang="es-MX" sz="1200" kern="100" dirty="0">
                <a:effectLst/>
                <a:latin typeface="Montserrat" panose="00000500000000000000" pitchFamily="2" charset="0"/>
                <a:ea typeface="Calibri" panose="020F0502020204030204" pitchFamily="34" charset="0"/>
                <a:cs typeface="Times New Roman" panose="02020603050405020304" pitchFamily="18" charset="0"/>
              </a:rPr>
              <a:t>(será utilizado para todas las finalidades)</a:t>
            </a:r>
            <a:r>
              <a:rPr lang="es-ES" sz="1200" kern="100" dirty="0">
                <a:effectLst/>
                <a:latin typeface="Montserrat" panose="00000500000000000000" pitchFamily="2" charset="0"/>
                <a:ea typeface="Calibri" panose="020F0502020204030204" pitchFamily="34" charset="0"/>
                <a:cs typeface="Times New Roman" panose="02020603050405020304" pitchFamily="18" charset="0"/>
              </a:rPr>
              <a:t>;</a:t>
            </a:r>
            <a:endParaRPr lang="es-MX"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pPr>
            <a:r>
              <a:rPr lang="es-ES" sz="1200" kern="100" dirty="0">
                <a:effectLst/>
                <a:latin typeface="Montserrat" panose="00000500000000000000" pitchFamily="2" charset="0"/>
                <a:ea typeface="Calibri" panose="020F0502020204030204" pitchFamily="34" charset="0"/>
                <a:cs typeface="Times New Roman" panose="02020603050405020304" pitchFamily="18" charset="0"/>
              </a:rPr>
              <a:t>Sexo </a:t>
            </a:r>
            <a:r>
              <a:rPr lang="es-MX" sz="1200" kern="100" dirty="0">
                <a:effectLst/>
                <a:latin typeface="Montserrat" panose="00000500000000000000" pitchFamily="2" charset="0"/>
                <a:ea typeface="Calibri" panose="020F0502020204030204" pitchFamily="34" charset="0"/>
                <a:cs typeface="Times New Roman" panose="02020603050405020304" pitchFamily="18" charset="0"/>
              </a:rPr>
              <a:t>(será utilizado para las finalidades 1, 3, 4, 5, 7)</a:t>
            </a:r>
            <a:r>
              <a:rPr lang="es-ES" sz="1200" kern="100" dirty="0">
                <a:effectLst/>
                <a:latin typeface="Montserrat" panose="00000500000000000000" pitchFamily="2" charset="0"/>
                <a:ea typeface="Calibri" panose="020F0502020204030204" pitchFamily="34" charset="0"/>
                <a:cs typeface="Times New Roman" panose="02020603050405020304" pitchFamily="18" charset="0"/>
              </a:rPr>
              <a:t>;</a:t>
            </a:r>
            <a:endParaRPr lang="es-MX"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pPr>
            <a:r>
              <a:rPr lang="es-ES" sz="1200" kern="100" dirty="0">
                <a:effectLst/>
                <a:latin typeface="Montserrat" panose="00000500000000000000" pitchFamily="2" charset="0"/>
                <a:ea typeface="Calibri" panose="020F0502020204030204" pitchFamily="34" charset="0"/>
                <a:cs typeface="Times New Roman" panose="02020603050405020304" pitchFamily="18" charset="0"/>
              </a:rPr>
              <a:t>Correo Electrónico </a:t>
            </a:r>
            <a:r>
              <a:rPr lang="es-MX" sz="1200" kern="100" dirty="0">
                <a:effectLst/>
                <a:latin typeface="Montserrat" panose="00000500000000000000" pitchFamily="2" charset="0"/>
                <a:ea typeface="Calibri" panose="020F0502020204030204" pitchFamily="34" charset="0"/>
                <a:cs typeface="Times New Roman" panose="02020603050405020304" pitchFamily="18" charset="0"/>
              </a:rPr>
              <a:t>(será utilizado para las finalidades 1, 2, 3, 4, 6, 7)</a:t>
            </a:r>
            <a:r>
              <a:rPr lang="es-ES" sz="1200" kern="100" dirty="0">
                <a:effectLst/>
                <a:latin typeface="Montserrat" panose="00000500000000000000" pitchFamily="2" charset="0"/>
                <a:ea typeface="Calibri" panose="020F0502020204030204" pitchFamily="34" charset="0"/>
                <a:cs typeface="Times New Roman" panose="02020603050405020304" pitchFamily="18" charset="0"/>
              </a:rPr>
              <a:t>;</a:t>
            </a:r>
            <a:endParaRPr lang="es-MX"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pPr>
            <a:r>
              <a:rPr lang="es-MX" sz="1200" kern="100" dirty="0">
                <a:effectLst/>
                <a:latin typeface="Montserrat" panose="00000500000000000000" pitchFamily="2" charset="0"/>
                <a:ea typeface="Calibri" panose="020F0502020204030204" pitchFamily="34" charset="0"/>
                <a:cs typeface="Times New Roman" panose="02020603050405020304" pitchFamily="18" charset="0"/>
              </a:rPr>
              <a:t>Número telefónico fijo y móvil de: estudiante, padres y/o tutor (será utilizado para las finalidades 1, 2, 3, 4, 6, 7);</a:t>
            </a:r>
            <a:endParaRPr lang="es-MX"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pPr>
            <a:r>
              <a:rPr lang="es-MX" sz="1200" kern="100" dirty="0">
                <a:effectLst/>
                <a:latin typeface="Montserrat" panose="00000500000000000000" pitchFamily="2" charset="0"/>
                <a:ea typeface="Calibri" panose="020F0502020204030204" pitchFamily="34" charset="0"/>
                <a:cs typeface="Times New Roman" panose="02020603050405020304" pitchFamily="18" charset="0"/>
              </a:rPr>
              <a:t>Clave Única de Registro de Población (CURP) (será utilizado para todas las finalidades)</a:t>
            </a:r>
            <a:r>
              <a:rPr lang="es-ES" sz="1200" kern="100" dirty="0">
                <a:effectLst/>
                <a:latin typeface="Montserrat" panose="00000500000000000000" pitchFamily="2" charset="0"/>
                <a:ea typeface="Calibri" panose="020F0502020204030204" pitchFamily="34" charset="0"/>
                <a:cs typeface="Times New Roman" panose="02020603050405020304" pitchFamily="18" charset="0"/>
              </a:rPr>
              <a:t>;</a:t>
            </a:r>
            <a:endParaRPr lang="es-MX"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pPr>
            <a:r>
              <a:rPr lang="es-MX" sz="1200" kern="100" dirty="0">
                <a:effectLst/>
                <a:latin typeface="Montserrat" panose="00000500000000000000" pitchFamily="2" charset="0"/>
                <a:ea typeface="Calibri" panose="020F0502020204030204" pitchFamily="34" charset="0"/>
                <a:cs typeface="Times New Roman" panose="02020603050405020304" pitchFamily="18" charset="0"/>
              </a:rPr>
              <a:t>Número de seguridad social (será utilizado para las finalidades 1, 6); </a:t>
            </a:r>
            <a:endParaRPr lang="es-MX"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pPr>
            <a:r>
              <a:rPr lang="es-MX" sz="1200" kern="100" dirty="0">
                <a:effectLst/>
                <a:latin typeface="Montserrat" panose="00000500000000000000" pitchFamily="2" charset="0"/>
                <a:ea typeface="Calibri" panose="020F0502020204030204" pitchFamily="34" charset="0"/>
                <a:cs typeface="Times New Roman" panose="02020603050405020304" pitchFamily="18" charset="0"/>
              </a:rPr>
              <a:t>Número de matrícula (será utilizado para las finalidades 2, 3, 4, 7);</a:t>
            </a:r>
            <a:endParaRPr lang="es-MX"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tabLst>
                <a:tab pos="630555" algn="l"/>
              </a:tabLst>
            </a:pPr>
            <a:r>
              <a:rPr lang="es-MX" sz="1200" kern="100" dirty="0">
                <a:effectLst/>
                <a:latin typeface="Montserrat" panose="00000500000000000000" pitchFamily="2" charset="0"/>
                <a:ea typeface="Calibri" panose="020F0502020204030204" pitchFamily="34" charset="0"/>
                <a:cs typeface="Times New Roman" panose="02020603050405020304" pitchFamily="18" charset="0"/>
              </a:rPr>
              <a:t>Certificados de estudios (será utilizado para las finalidades 1, 3, 4, 5, 7)</a:t>
            </a:r>
            <a:endParaRPr lang="es-MX" sz="12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es-MX" sz="1200" kern="100" dirty="0">
              <a:effectLst/>
              <a:latin typeface="Montserrat" panose="00000500000000000000" pitchFamily="2"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59572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FA86484A-451B-6B4F-BF81-DDB14631E90F}"/>
              </a:ext>
            </a:extLst>
          </p:cNvPr>
          <p:cNvSpPr txBox="1"/>
          <p:nvPr/>
        </p:nvSpPr>
        <p:spPr>
          <a:xfrm>
            <a:off x="618065" y="1405048"/>
            <a:ext cx="8596983" cy="4693080"/>
          </a:xfrm>
          <a:prstGeom prst="rect">
            <a:avLst/>
          </a:prstGeom>
          <a:noFill/>
        </p:spPr>
        <p:txBody>
          <a:bodyPr wrap="square" rtlCol="0">
            <a:spAutoFit/>
          </a:bodyPr>
          <a:lstStyle/>
          <a:p>
            <a:pPr algn="just">
              <a:lnSpc>
                <a:spcPct val="107000"/>
              </a:lnSpc>
              <a:spcAft>
                <a:spcPts val="800"/>
              </a:spcAft>
            </a:pPr>
            <a:r>
              <a:rPr lang="es-ES_tradnl" sz="1200" kern="100" dirty="0">
                <a:effectLst/>
                <a:latin typeface="Montserrat" panose="00000500000000000000" pitchFamily="2" charset="0"/>
                <a:ea typeface="Calibri" panose="020F0502020204030204" pitchFamily="34" charset="0"/>
                <a:cs typeface="Times New Roman" panose="02020603050405020304" pitchFamily="18" charset="0"/>
              </a:rPr>
              <a:t>Además de los datos personales anteriormente mencionados, utilizaremos los siguientes </a:t>
            </a:r>
            <a:r>
              <a:rPr lang="es-ES_tradnl" sz="1200" b="1" kern="100" dirty="0">
                <a:effectLst/>
                <a:latin typeface="Montserrat" panose="00000500000000000000" pitchFamily="2" charset="0"/>
                <a:ea typeface="Calibri" panose="020F0502020204030204" pitchFamily="34" charset="0"/>
                <a:cs typeface="Times New Roman" panose="02020603050405020304" pitchFamily="18" charset="0"/>
              </a:rPr>
              <a:t>datos personales </a:t>
            </a:r>
            <a:r>
              <a:rPr lang="es-ES_tradnl" sz="1200" kern="100" dirty="0">
                <a:effectLst/>
                <a:latin typeface="Montserrat" panose="00000500000000000000" pitchFamily="2" charset="0"/>
                <a:ea typeface="Calibri" panose="020F0502020204030204" pitchFamily="34" charset="0"/>
                <a:cs typeface="Times New Roman" panose="02020603050405020304" pitchFamily="18" charset="0"/>
              </a:rPr>
              <a:t>que</a:t>
            </a:r>
            <a:r>
              <a:rPr lang="es-ES_tradnl" sz="1200" b="1" kern="100" dirty="0">
                <a:effectLst/>
                <a:latin typeface="Montserrat" panose="00000500000000000000" pitchFamily="2" charset="0"/>
                <a:ea typeface="Calibri" panose="020F0502020204030204" pitchFamily="34" charset="0"/>
                <a:cs typeface="Times New Roman" panose="02020603050405020304" pitchFamily="18" charset="0"/>
              </a:rPr>
              <a:t> </a:t>
            </a:r>
            <a:r>
              <a:rPr lang="es-ES_tradnl" sz="1200" kern="100" dirty="0">
                <a:effectLst/>
                <a:latin typeface="Montserrat" panose="00000500000000000000" pitchFamily="2" charset="0"/>
                <a:ea typeface="Calibri" panose="020F0502020204030204" pitchFamily="34" charset="0"/>
                <a:cs typeface="Times New Roman" panose="02020603050405020304" pitchFamily="18" charset="0"/>
              </a:rPr>
              <a:t>considerados como </a:t>
            </a:r>
            <a:r>
              <a:rPr lang="es-ES_tradnl" sz="1200" b="1" kern="100" dirty="0">
                <a:effectLst/>
                <a:latin typeface="Montserrat" panose="00000500000000000000" pitchFamily="2" charset="0"/>
                <a:ea typeface="Calibri" panose="020F0502020204030204" pitchFamily="34" charset="0"/>
                <a:cs typeface="Times New Roman" panose="02020603050405020304" pitchFamily="18" charset="0"/>
              </a:rPr>
              <a:t>sensibles</a:t>
            </a:r>
            <a:r>
              <a:rPr lang="es-ES_tradnl" sz="1200" kern="100" dirty="0">
                <a:effectLst/>
                <a:latin typeface="Montserrat" panose="00000500000000000000" pitchFamily="2" charset="0"/>
                <a:ea typeface="Calibri" panose="020F0502020204030204" pitchFamily="34" charset="0"/>
                <a:cs typeface="Times New Roman" panose="02020603050405020304" pitchFamily="18" charset="0"/>
              </a:rPr>
              <a:t>. </a:t>
            </a:r>
          </a:p>
          <a:p>
            <a:pPr algn="just">
              <a:lnSpc>
                <a:spcPct val="107000"/>
              </a:lnSpc>
              <a:spcAft>
                <a:spcPts val="800"/>
              </a:spcAft>
            </a:pPr>
            <a:endParaRPr lang="es-MX"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tabLst>
                <a:tab pos="457200" algn="l"/>
              </a:tabLst>
            </a:pPr>
            <a:r>
              <a:rPr lang="es-MX" sz="1200" kern="100" dirty="0">
                <a:effectLst/>
                <a:latin typeface="Montserrat" panose="00000500000000000000" pitchFamily="2" charset="0"/>
                <a:ea typeface="Calibri" panose="020F0502020204030204" pitchFamily="34" charset="0"/>
                <a:cs typeface="Times New Roman" panose="02020603050405020304" pitchFamily="18" charset="0"/>
              </a:rPr>
              <a:t>Domicilio (será utilizado para las finalidades 1, 5, 6, 7); </a:t>
            </a:r>
            <a:endParaRPr lang="es-MX"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tabLst>
                <a:tab pos="457200" algn="l"/>
              </a:tabLst>
            </a:pPr>
            <a:r>
              <a:rPr lang="es-MX" sz="1200" kern="100" dirty="0">
                <a:effectLst/>
                <a:latin typeface="Montserrat" panose="00000500000000000000" pitchFamily="2" charset="0"/>
                <a:ea typeface="Calibri" panose="020F0502020204030204" pitchFamily="34" charset="0"/>
                <a:cs typeface="Times New Roman" panose="02020603050405020304" pitchFamily="18" charset="0"/>
              </a:rPr>
              <a:t>Certificado médico (será utilizado para las finalidades 1, 6);</a:t>
            </a:r>
            <a:endParaRPr lang="es-MX"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tabLst>
                <a:tab pos="457200" algn="l"/>
              </a:tabLst>
            </a:pPr>
            <a:r>
              <a:rPr lang="es-MX" sz="1200" kern="100" dirty="0">
                <a:effectLst/>
                <a:latin typeface="Montserrat" panose="00000500000000000000" pitchFamily="2" charset="0"/>
                <a:ea typeface="Calibri" panose="020F0502020204030204" pitchFamily="34" charset="0"/>
                <a:cs typeface="Times New Roman" panose="02020603050405020304" pitchFamily="18" charset="0"/>
              </a:rPr>
              <a:t>Informes psicológicos (será utilizado para las finalidades 1, 3, 4);</a:t>
            </a:r>
            <a:endParaRPr lang="es-MX"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tabLst>
                <a:tab pos="457200" algn="l"/>
              </a:tabLst>
            </a:pPr>
            <a:r>
              <a:rPr lang="es-MX" sz="1200" kern="100" dirty="0">
                <a:effectLst/>
                <a:latin typeface="Montserrat" panose="00000500000000000000" pitchFamily="2" charset="0"/>
                <a:ea typeface="Calibri" panose="020F0502020204030204" pitchFamily="34" charset="0"/>
                <a:cs typeface="Times New Roman" panose="02020603050405020304" pitchFamily="18" charset="0"/>
              </a:rPr>
              <a:t>Escuela de procedencia (será utilizado para las finalidades 1, 2, 6, 7); </a:t>
            </a:r>
            <a:endParaRPr lang="es-MX"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tabLst>
                <a:tab pos="457200" algn="l"/>
              </a:tabLst>
            </a:pPr>
            <a:r>
              <a:rPr lang="es-MX" sz="1200" kern="100" dirty="0">
                <a:effectLst/>
                <a:latin typeface="Montserrat" panose="00000500000000000000" pitchFamily="2" charset="0"/>
                <a:ea typeface="Calibri" panose="020F0502020204030204" pitchFamily="34" charset="0"/>
                <a:cs typeface="Times New Roman" panose="02020603050405020304" pitchFamily="18" charset="0"/>
              </a:rPr>
              <a:t>Calificaciones (será utilizado para todas las finalidades);</a:t>
            </a:r>
            <a:endParaRPr lang="es-MX"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tabLst>
                <a:tab pos="457200" algn="l"/>
              </a:tabLst>
            </a:pPr>
            <a:r>
              <a:rPr lang="es-MX" sz="1200" kern="100" dirty="0">
                <a:effectLst/>
                <a:latin typeface="Montserrat" panose="00000500000000000000" pitchFamily="2" charset="0"/>
                <a:ea typeface="Calibri" panose="020F0502020204030204" pitchFamily="34" charset="0"/>
                <a:cs typeface="Times New Roman" panose="02020603050405020304" pitchFamily="18" charset="0"/>
              </a:rPr>
              <a:t>Lugar y fecha de Nacimiento (será utilizado para las finalidades 1, 2, 5, 6, 7);</a:t>
            </a:r>
            <a:endParaRPr lang="es-MX"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Wingdings" panose="05000000000000000000" pitchFamily="2" charset="2"/>
              <a:buChar char=""/>
              <a:tabLst>
                <a:tab pos="457200" algn="l"/>
              </a:tabLst>
            </a:pPr>
            <a:r>
              <a:rPr lang="es-MX" sz="1200" kern="100" dirty="0">
                <a:effectLst/>
                <a:latin typeface="Montserrat" panose="00000500000000000000" pitchFamily="2" charset="0"/>
                <a:ea typeface="Calibri" panose="020F0502020204030204" pitchFamily="34" charset="0"/>
                <a:cs typeface="Times New Roman" panose="02020603050405020304" pitchFamily="18" charset="0"/>
              </a:rPr>
              <a:t>Nombre, parentesco y número telefónico de personas designadas a ser contactadas en casos de emergencia (será utilizado para las finalidades 1, 5, 6, 7)</a:t>
            </a:r>
            <a:endParaRPr lang="es-MX" sz="12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MX" sz="1200" kern="100" dirty="0">
                <a:effectLst/>
                <a:latin typeface="Montserrat" panose="00000500000000000000" pitchFamily="2" charset="0"/>
                <a:ea typeface="Calibri" panose="020F0502020204030204" pitchFamily="34" charset="0"/>
                <a:cs typeface="Times New Roman" panose="02020603050405020304" pitchFamily="18" charset="0"/>
              </a:rPr>
              <a:t> </a:t>
            </a:r>
            <a:endParaRPr lang="es-MX" sz="12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ES_tradnl" sz="1200" kern="100" dirty="0">
                <a:effectLst/>
                <a:latin typeface="Montserrat" panose="00000500000000000000" pitchFamily="2" charset="0"/>
                <a:ea typeface="Calibri" panose="020F0502020204030204" pitchFamily="34" charset="0"/>
                <a:cs typeface="Times New Roman" panose="02020603050405020304" pitchFamily="18" charset="0"/>
              </a:rPr>
              <a:t>Los datos personales que recabamos y utilizamos de usted, son necesarios para el servicio y/o trámite que solicita y los utilizaremos para las siguientes </a:t>
            </a:r>
            <a:r>
              <a:rPr lang="es-ES_tradnl" sz="1200" b="1" kern="100" dirty="0">
                <a:effectLst/>
                <a:latin typeface="Montserrat" panose="00000500000000000000" pitchFamily="2" charset="0"/>
                <a:ea typeface="Calibri" panose="020F0502020204030204" pitchFamily="34" charset="0"/>
                <a:cs typeface="Times New Roman" panose="02020603050405020304" pitchFamily="18" charset="0"/>
              </a:rPr>
              <a:t>finalidades </a:t>
            </a:r>
            <a:r>
              <a:rPr lang="es-ES_tradnl" sz="1200" kern="100" dirty="0">
                <a:effectLst/>
                <a:latin typeface="Montserrat" panose="00000500000000000000" pitchFamily="2" charset="0"/>
                <a:ea typeface="Calibri" panose="020F0502020204030204" pitchFamily="34" charset="0"/>
                <a:cs typeface="Times New Roman" panose="02020603050405020304" pitchFamily="18" charset="0"/>
              </a:rPr>
              <a:t>de conformidad al fundamento legal referido en cada una de ellas:</a:t>
            </a:r>
            <a:endParaRPr lang="es-MX" sz="1200" kern="100" dirty="0">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Aft>
                <a:spcPts val="800"/>
              </a:spcAft>
              <a:tabLst>
                <a:tab pos="457200" algn="l"/>
              </a:tabLst>
            </a:pPr>
            <a:endParaRPr lang="es-MX" sz="12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s-ES_tradnl" sz="1350" dirty="0">
              <a:solidFill>
                <a:srgbClr val="000723"/>
              </a:solidFill>
              <a:latin typeface="Graphik Regular" charset="0"/>
              <a:ea typeface="Graphik Regular" charset="0"/>
              <a:cs typeface="Graphik Regular" charset="0"/>
            </a:endParaRPr>
          </a:p>
        </p:txBody>
      </p:sp>
      <p:sp>
        <p:nvSpPr>
          <p:cNvPr id="6" name="CuadroTexto 5">
            <a:extLst>
              <a:ext uri="{FF2B5EF4-FFF2-40B4-BE49-F238E27FC236}">
                <a16:creationId xmlns:a16="http://schemas.microsoft.com/office/drawing/2014/main" id="{71F98F06-6F77-4391-95B0-7D3E109E8462}"/>
              </a:ext>
            </a:extLst>
          </p:cNvPr>
          <p:cNvSpPr txBox="1"/>
          <p:nvPr/>
        </p:nvSpPr>
        <p:spPr>
          <a:xfrm>
            <a:off x="618065" y="367072"/>
            <a:ext cx="8669870" cy="1037976"/>
          </a:xfrm>
          <a:prstGeom prst="rect">
            <a:avLst/>
          </a:prstGeom>
          <a:noFill/>
        </p:spPr>
        <p:txBody>
          <a:bodyPr wrap="square">
            <a:spAutoFit/>
          </a:bodyPr>
          <a:lstStyle/>
          <a:p>
            <a:pPr algn="ctr">
              <a:lnSpc>
                <a:spcPct val="107000"/>
              </a:lnSpc>
              <a:spcAft>
                <a:spcPts val="800"/>
              </a:spcAft>
            </a:pPr>
            <a:r>
              <a:rPr lang="es-ES_tradnl" sz="1800" b="1" kern="100" dirty="0">
                <a:effectLst/>
                <a:latin typeface="Montserrat" panose="00000500000000000000" pitchFamily="2" charset="0"/>
                <a:ea typeface="Calibri" panose="020F0502020204030204" pitchFamily="34" charset="0"/>
                <a:cs typeface="Times New Roman" panose="02020603050405020304" pitchFamily="18" charset="0"/>
              </a:rPr>
              <a:t>AVISO DE PRIVACIDAD PARA ALUMNADO</a:t>
            </a:r>
            <a:endParaRPr lang="es-MX"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s-ES_tradnl" b="1" kern="100" dirty="0">
                <a:effectLst/>
                <a:latin typeface="Montserrat" panose="00000500000000000000" pitchFamily="2" charset="0"/>
                <a:ea typeface="Calibri" panose="020F0502020204030204" pitchFamily="34" charset="0"/>
                <a:cs typeface="Times New Roman" panose="02020603050405020304" pitchFamily="18" charset="0"/>
              </a:rPr>
              <a:t>Propósito por el cual se recaban sus datos personales y protección de los mismos</a:t>
            </a:r>
            <a:endParaRPr lang="es-MX"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87492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7F6E47E5-F51B-A648-B544-446DA83F02C8}"/>
              </a:ext>
            </a:extLst>
          </p:cNvPr>
          <p:cNvSpPr txBox="1"/>
          <p:nvPr/>
        </p:nvSpPr>
        <p:spPr>
          <a:xfrm>
            <a:off x="636103" y="58225"/>
            <a:ext cx="8401879" cy="972830"/>
          </a:xfrm>
          <a:prstGeom prst="rect">
            <a:avLst/>
          </a:prstGeom>
          <a:noFill/>
        </p:spPr>
        <p:txBody>
          <a:bodyPr wrap="square" rtlCol="0">
            <a:spAutoFit/>
          </a:bodyPr>
          <a:lstStyle/>
          <a:p>
            <a:pPr algn="ctr">
              <a:lnSpc>
                <a:spcPct val="107000"/>
              </a:lnSpc>
              <a:spcAft>
                <a:spcPts val="800"/>
              </a:spcAft>
            </a:pPr>
            <a:r>
              <a:rPr lang="es-ES_tradnl" sz="1600" b="1" kern="100" dirty="0">
                <a:effectLst/>
                <a:latin typeface="Montserrat" panose="00000500000000000000" pitchFamily="2" charset="0"/>
                <a:ea typeface="Calibri" panose="020F0502020204030204" pitchFamily="34" charset="0"/>
                <a:cs typeface="Times New Roman" panose="02020603050405020304" pitchFamily="18" charset="0"/>
              </a:rPr>
              <a:t>AVISO DE PRIVACIDAD PARA ALUMNADO</a:t>
            </a:r>
            <a:endParaRPr lang="es-MX"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s-ES_tradnl" sz="1600" b="1" kern="100" dirty="0">
                <a:effectLst/>
                <a:latin typeface="Montserrat" panose="00000500000000000000" pitchFamily="2" charset="0"/>
                <a:ea typeface="Calibri" panose="020F0502020204030204" pitchFamily="34" charset="0"/>
                <a:cs typeface="Times New Roman" panose="02020603050405020304" pitchFamily="18" charset="0"/>
              </a:rPr>
              <a:t>Propósito por el cual se recaban sus datos personales y protección de los mismos</a:t>
            </a:r>
            <a:endParaRPr lang="es-MX"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CuadroTexto 4">
            <a:extLst>
              <a:ext uri="{FF2B5EF4-FFF2-40B4-BE49-F238E27FC236}">
                <a16:creationId xmlns:a16="http://schemas.microsoft.com/office/drawing/2014/main" id="{FA86484A-451B-6B4F-BF81-DDB14631E90F}"/>
              </a:ext>
            </a:extLst>
          </p:cNvPr>
          <p:cNvSpPr txBox="1"/>
          <p:nvPr/>
        </p:nvSpPr>
        <p:spPr>
          <a:xfrm>
            <a:off x="145772" y="647062"/>
            <a:ext cx="9382540" cy="6167586"/>
          </a:xfrm>
          <a:prstGeom prst="rect">
            <a:avLst/>
          </a:prstGeom>
          <a:noFill/>
        </p:spPr>
        <p:txBody>
          <a:bodyPr wrap="square" rtlCol="0">
            <a:spAutoFit/>
          </a:bodyPr>
          <a:lstStyle/>
          <a:p>
            <a:pPr marL="342900" lvl="0" indent="-342900" algn="just">
              <a:lnSpc>
                <a:spcPct val="107000"/>
              </a:lnSpc>
              <a:spcAft>
                <a:spcPts val="800"/>
              </a:spcAft>
              <a:buFont typeface="+mj-lt"/>
              <a:buAutoNum type="arabicPeriod"/>
              <a:tabLst>
                <a:tab pos="457200" algn="l"/>
              </a:tabLst>
            </a:pPr>
            <a:endParaRPr lang="es-MX"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tabLst>
                <a:tab pos="457200" algn="l"/>
              </a:tabLst>
            </a:pPr>
            <a:r>
              <a:rPr lang="es-MX" sz="1200" b="1" kern="100" dirty="0">
                <a:effectLst/>
                <a:latin typeface="Montserrat" panose="00000500000000000000" pitchFamily="2" charset="0"/>
                <a:ea typeface="Calibri" panose="020F0502020204030204" pitchFamily="34" charset="0"/>
                <a:cs typeface="Times New Roman" panose="02020603050405020304" pitchFamily="18" charset="0"/>
              </a:rPr>
              <a:t>Llevar a cabo la inscripción como alumno de la Universidad Politécnica de Pachuca</a:t>
            </a:r>
            <a:r>
              <a:rPr lang="es-MX" sz="1200" kern="100" dirty="0">
                <a:effectLst/>
                <a:latin typeface="Montserrat" panose="00000500000000000000" pitchFamily="2" charset="0"/>
                <a:ea typeface="Calibri" panose="020F0502020204030204" pitchFamily="34" charset="0"/>
                <a:cs typeface="Times New Roman" panose="02020603050405020304" pitchFamily="18" charset="0"/>
              </a:rPr>
              <a:t>; con fundamento en los artículos </a:t>
            </a:r>
            <a:r>
              <a:rPr lang="es-ES_tradnl" sz="1200" kern="100" dirty="0">
                <a:effectLst/>
                <a:latin typeface="Montserrat" panose="00000500000000000000" pitchFamily="2" charset="0"/>
                <a:ea typeface="Calibri" panose="020F0502020204030204" pitchFamily="34" charset="0"/>
                <a:cs typeface="Times New Roman" panose="02020603050405020304" pitchFamily="18" charset="0"/>
              </a:rPr>
              <a:t>14, 15, 16, 17 y 43 del Reglamento Académico de Nivel Licenciatura de la Universidad Politécnica de Pachuca.</a:t>
            </a:r>
            <a:endParaRPr lang="es-MX"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tabLst>
                <a:tab pos="457200" algn="l"/>
              </a:tabLst>
            </a:pPr>
            <a:r>
              <a:rPr lang="es-MX" sz="1200" b="1" kern="100" dirty="0">
                <a:effectLst/>
                <a:latin typeface="Montserrat" panose="00000500000000000000" pitchFamily="2" charset="0"/>
                <a:ea typeface="Calibri" panose="020F0502020204030204" pitchFamily="34" charset="0"/>
                <a:cs typeface="Times New Roman" panose="02020603050405020304" pitchFamily="18" charset="0"/>
              </a:rPr>
              <a:t>Atender y resolver situaciones relacionadas con la evaluación, entrega de calificaciones, expedición de documentos y complimiento de obligaciones de los alumnos y/o egresados de la Universidad Politécnica de Pachuca</a:t>
            </a:r>
            <a:r>
              <a:rPr lang="es-MX" sz="1200" kern="100" dirty="0">
                <a:effectLst/>
                <a:latin typeface="Montserrat" panose="00000500000000000000" pitchFamily="2" charset="0"/>
                <a:ea typeface="Calibri" panose="020F0502020204030204" pitchFamily="34" charset="0"/>
                <a:cs typeface="Times New Roman" panose="02020603050405020304" pitchFamily="18" charset="0"/>
              </a:rPr>
              <a:t>; con fundamento en los artículos 44, 45, 47, 48, 49 </a:t>
            </a:r>
            <a:r>
              <a:rPr lang="es-ES_tradnl" sz="1200" kern="100" dirty="0">
                <a:effectLst/>
                <a:latin typeface="Montserrat" panose="00000500000000000000" pitchFamily="2" charset="0"/>
                <a:ea typeface="Calibri" panose="020F0502020204030204" pitchFamily="34" charset="0"/>
                <a:cs typeface="Times New Roman" panose="02020603050405020304" pitchFamily="18" charset="0"/>
              </a:rPr>
              <a:t>del Reglamento Académico de Nivel Licenciatura de la Universidad Politécnica de Pachuca.</a:t>
            </a:r>
            <a:endParaRPr lang="es-MX"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tabLst>
                <a:tab pos="457200" algn="l"/>
              </a:tabLst>
            </a:pPr>
            <a:r>
              <a:rPr lang="es-MX" sz="1200" b="1" kern="100" dirty="0">
                <a:effectLst/>
                <a:latin typeface="Montserrat" panose="00000500000000000000" pitchFamily="2" charset="0"/>
                <a:ea typeface="Calibri" panose="020F0502020204030204" pitchFamily="34" charset="0"/>
                <a:cs typeface="Times New Roman" panose="02020603050405020304" pitchFamily="18" charset="0"/>
              </a:rPr>
              <a:t>Gestionar, controlar y dar seguimiento a la acreditación del internado de pregrado de los estudiantes de la Licenciatura en Médico Cirujano</a:t>
            </a:r>
            <a:r>
              <a:rPr lang="es-MX" sz="1200" kern="100" dirty="0">
                <a:effectLst/>
                <a:latin typeface="Montserrat" panose="00000500000000000000" pitchFamily="2" charset="0"/>
                <a:ea typeface="Calibri" panose="020F0502020204030204" pitchFamily="34" charset="0"/>
                <a:cs typeface="Times New Roman" panose="02020603050405020304" pitchFamily="18" charset="0"/>
              </a:rPr>
              <a:t>; con fundamento en el artículo 114 del </a:t>
            </a:r>
            <a:r>
              <a:rPr lang="es-ES_tradnl" sz="1200" kern="100" dirty="0">
                <a:effectLst/>
                <a:latin typeface="Montserrat" panose="00000500000000000000" pitchFamily="2" charset="0"/>
                <a:ea typeface="Calibri" panose="020F0502020204030204" pitchFamily="34" charset="0"/>
                <a:cs typeface="Times New Roman" panose="02020603050405020304" pitchFamily="18" charset="0"/>
              </a:rPr>
              <a:t>Reglamento Académico de Nivel Licenciatura de la Universidad Politécnica de Pachuca y 2 del Reglamento de Internado de Pregrado de la Licenciatura en Médico Cirujano de la Universidad Politécnica de Pachuca</a:t>
            </a:r>
            <a:endParaRPr lang="es-MX"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tabLst>
                <a:tab pos="457200" algn="l"/>
              </a:tabLst>
            </a:pPr>
            <a:r>
              <a:rPr lang="es-MX" sz="1200" b="1" kern="100" dirty="0">
                <a:effectLst/>
                <a:latin typeface="Montserrat" panose="00000500000000000000" pitchFamily="2" charset="0"/>
                <a:ea typeface="Calibri" panose="020F0502020204030204" pitchFamily="34" charset="0"/>
                <a:cs typeface="Times New Roman" panose="02020603050405020304" pitchFamily="18" charset="0"/>
              </a:rPr>
              <a:t>Gestionar, controlar y dar seguimiento a la acreditación del servicio social de los estudiantes de la Universidad Politécnica de Pachuca</a:t>
            </a:r>
            <a:r>
              <a:rPr lang="es-MX" sz="1200" kern="100" dirty="0">
                <a:effectLst/>
                <a:latin typeface="Montserrat" panose="00000500000000000000" pitchFamily="2" charset="0"/>
                <a:ea typeface="Calibri" panose="020F0502020204030204" pitchFamily="34" charset="0"/>
                <a:cs typeface="Times New Roman" panose="02020603050405020304" pitchFamily="18" charset="0"/>
              </a:rPr>
              <a:t>; con fundamento en el artículo 109 del </a:t>
            </a:r>
            <a:r>
              <a:rPr lang="es-ES_tradnl" sz="1200" kern="100" dirty="0">
                <a:effectLst/>
                <a:latin typeface="Montserrat" panose="00000500000000000000" pitchFamily="2" charset="0"/>
                <a:ea typeface="Calibri" panose="020F0502020204030204" pitchFamily="34" charset="0"/>
                <a:cs typeface="Times New Roman" panose="02020603050405020304" pitchFamily="18" charset="0"/>
              </a:rPr>
              <a:t>Reglamento Académico de Nivel Licenciatura de la Universidad Politécnica de Pachuca</a:t>
            </a:r>
            <a:r>
              <a:rPr lang="es-MX" sz="1200" kern="100" dirty="0">
                <a:effectLst/>
                <a:latin typeface="Montserrat" panose="00000500000000000000" pitchFamily="2" charset="0"/>
                <a:ea typeface="Calibri" panose="020F0502020204030204" pitchFamily="34" charset="0"/>
                <a:cs typeface="Times New Roman" panose="02020603050405020304" pitchFamily="18" charset="0"/>
              </a:rPr>
              <a:t>; artículos 1, 2, 4, 9, 10, 11, 12, 16, 21, 32 del Reglamento de Servicio Social de la Universidad Politécnica de Pachuca; </a:t>
            </a:r>
            <a:endParaRPr lang="es-MX"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tabLst>
                <a:tab pos="457200" algn="l"/>
              </a:tabLst>
            </a:pPr>
            <a:r>
              <a:rPr lang="es-MX" sz="1200" b="1" kern="100" dirty="0">
                <a:effectLst/>
                <a:latin typeface="Montserrat" panose="00000500000000000000" pitchFamily="2" charset="0"/>
                <a:ea typeface="Calibri" panose="020F0502020204030204" pitchFamily="34" charset="0"/>
                <a:cs typeface="Times New Roman" panose="02020603050405020304" pitchFamily="18" charset="0"/>
              </a:rPr>
              <a:t>Cumplir con las solicitudes judiciales</a:t>
            </a:r>
            <a:r>
              <a:rPr lang="es-MX" sz="1200" kern="100" dirty="0">
                <a:effectLst/>
                <a:latin typeface="Montserrat" panose="00000500000000000000" pitchFamily="2" charset="0"/>
                <a:ea typeface="Calibri" panose="020F0502020204030204" pitchFamily="34" charset="0"/>
                <a:cs typeface="Times New Roman" panose="02020603050405020304" pitchFamily="18" charset="0"/>
              </a:rPr>
              <a:t>; Con fundamento en el artículo 19 fracción II de la </a:t>
            </a:r>
            <a:r>
              <a:rPr lang="es-ES_tradnl" sz="1200" kern="100" dirty="0">
                <a:effectLst/>
                <a:latin typeface="Montserrat" panose="00000500000000000000" pitchFamily="2" charset="0"/>
                <a:ea typeface="Calibri" panose="020F0502020204030204" pitchFamily="34" charset="0"/>
                <a:cs typeface="Times New Roman" panose="02020603050405020304" pitchFamily="18" charset="0"/>
              </a:rPr>
              <a:t>Ley de Protección de Datos Personales en Posesión de Sujetos Obligados para el Estado de Hidalgo; </a:t>
            </a:r>
            <a:endParaRPr lang="es-MX"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tabLst>
                <a:tab pos="457200" algn="l"/>
              </a:tabLst>
            </a:pPr>
            <a:r>
              <a:rPr lang="es-MX" sz="1200" b="1" kern="100" dirty="0">
                <a:effectLst/>
                <a:latin typeface="Montserrat" panose="00000500000000000000" pitchFamily="2" charset="0"/>
                <a:ea typeface="Calibri" panose="020F0502020204030204" pitchFamily="34" charset="0"/>
                <a:cs typeface="Times New Roman" panose="02020603050405020304" pitchFamily="18" charset="0"/>
              </a:rPr>
              <a:t>Gestionar y organizar visitas industriales</a:t>
            </a:r>
            <a:r>
              <a:rPr lang="es-MX" sz="1200" kern="100" dirty="0">
                <a:effectLst/>
                <a:latin typeface="Montserrat" panose="00000500000000000000" pitchFamily="2" charset="0"/>
                <a:ea typeface="Calibri" panose="020F0502020204030204" pitchFamily="34" charset="0"/>
                <a:cs typeface="Times New Roman" panose="02020603050405020304" pitchFamily="18" charset="0"/>
              </a:rPr>
              <a:t>; con fundamento en el artículo 109 del </a:t>
            </a:r>
            <a:r>
              <a:rPr lang="es-ES_tradnl" sz="1200" kern="100" dirty="0">
                <a:effectLst/>
                <a:latin typeface="Montserrat" panose="00000500000000000000" pitchFamily="2" charset="0"/>
                <a:ea typeface="Calibri" panose="020F0502020204030204" pitchFamily="34" charset="0"/>
                <a:cs typeface="Times New Roman" panose="02020603050405020304" pitchFamily="18" charset="0"/>
              </a:rPr>
              <a:t>Reglamento Académico de Nivel Licenciatura de la Universidad Politécnica de Pachuca</a:t>
            </a:r>
            <a:r>
              <a:rPr lang="es-MX" sz="1200" kern="100" dirty="0">
                <a:effectLst/>
                <a:latin typeface="Montserrat" panose="00000500000000000000" pitchFamily="2" charset="0"/>
                <a:ea typeface="Calibri" panose="020F0502020204030204" pitchFamily="34" charset="0"/>
                <a:cs typeface="Times New Roman" panose="02020603050405020304" pitchFamily="18" charset="0"/>
              </a:rPr>
              <a:t>; </a:t>
            </a:r>
            <a:endParaRPr lang="es-MX"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tabLst>
                <a:tab pos="457200" algn="l"/>
              </a:tabLst>
            </a:pPr>
            <a:r>
              <a:rPr lang="es-MX" sz="1200" b="1" kern="100" dirty="0">
                <a:effectLst/>
                <a:latin typeface="Montserrat" panose="00000500000000000000" pitchFamily="2" charset="0"/>
                <a:ea typeface="Calibri" panose="020F0502020204030204" pitchFamily="34" charset="0"/>
                <a:cs typeface="Times New Roman" panose="02020603050405020304" pitchFamily="18" charset="0"/>
              </a:rPr>
              <a:t>Gestionar y promover los Programas de Becas Institucionales</a:t>
            </a:r>
            <a:r>
              <a:rPr lang="es-MX" sz="1200" kern="100" dirty="0">
                <a:effectLst/>
                <a:latin typeface="Montserrat" panose="00000500000000000000" pitchFamily="2" charset="0"/>
                <a:ea typeface="Calibri" panose="020F0502020204030204" pitchFamily="34" charset="0"/>
                <a:cs typeface="Times New Roman" panose="02020603050405020304" pitchFamily="18" charset="0"/>
              </a:rPr>
              <a:t>. </a:t>
            </a:r>
            <a:r>
              <a:rPr lang="es-ES" sz="1200" kern="100" dirty="0">
                <a:effectLst/>
                <a:latin typeface="Montserrat" panose="00000500000000000000" pitchFamily="2" charset="0"/>
                <a:ea typeface="Calibri" panose="020F0502020204030204" pitchFamily="34" charset="0"/>
                <a:cs typeface="Times New Roman" panose="02020603050405020304" pitchFamily="18" charset="0"/>
              </a:rPr>
              <a:t>1, 2, 4, 6, 9, 19, 20, 21, 22, 23, 24, 27, 33, 34, 35, 36, 54 y 55</a:t>
            </a:r>
            <a:r>
              <a:rPr lang="es-ES_tradnl" sz="1200" kern="100" dirty="0">
                <a:effectLst/>
                <a:latin typeface="Montserrat" panose="00000500000000000000" pitchFamily="2" charset="0"/>
                <a:ea typeface="Calibri" panose="020F0502020204030204" pitchFamily="34" charset="0"/>
                <a:cs typeface="Times New Roman" panose="02020603050405020304" pitchFamily="18" charset="0"/>
              </a:rPr>
              <a:t> del Reglamento de Becas Institucionales de la Universidad Politécnica de Pachuca.</a:t>
            </a:r>
            <a:endParaRPr lang="es-MX" sz="1200" kern="100" dirty="0">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Aft>
                <a:spcPts val="800"/>
              </a:spcAft>
              <a:tabLst>
                <a:tab pos="457200" algn="l"/>
              </a:tabLst>
            </a:pPr>
            <a:endParaRPr lang="es-MX" sz="12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es-MX"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s-ES_tradnl" sz="1350" dirty="0">
              <a:solidFill>
                <a:srgbClr val="000723"/>
              </a:solidFill>
              <a:latin typeface="Graphik Regular" charset="0"/>
              <a:ea typeface="Graphik Regular" charset="0"/>
              <a:cs typeface="Graphik Regular" charset="0"/>
            </a:endParaRPr>
          </a:p>
        </p:txBody>
      </p:sp>
    </p:spTree>
    <p:extLst>
      <p:ext uri="{BB962C8B-B14F-4D97-AF65-F5344CB8AC3E}">
        <p14:creationId xmlns:p14="http://schemas.microsoft.com/office/powerpoint/2010/main" val="32698161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7F6E47E5-F51B-A648-B544-446DA83F02C8}"/>
              </a:ext>
            </a:extLst>
          </p:cNvPr>
          <p:cNvSpPr txBox="1"/>
          <p:nvPr/>
        </p:nvSpPr>
        <p:spPr>
          <a:xfrm>
            <a:off x="927652" y="231153"/>
            <a:ext cx="8176591" cy="1102994"/>
          </a:xfrm>
          <a:prstGeom prst="rect">
            <a:avLst/>
          </a:prstGeom>
          <a:noFill/>
        </p:spPr>
        <p:txBody>
          <a:bodyPr wrap="square" rtlCol="0">
            <a:spAutoFit/>
          </a:bodyPr>
          <a:lstStyle/>
          <a:p>
            <a:pPr algn="ctr">
              <a:lnSpc>
                <a:spcPct val="107000"/>
              </a:lnSpc>
              <a:spcAft>
                <a:spcPts val="800"/>
              </a:spcAft>
            </a:pPr>
            <a:r>
              <a:rPr lang="es-ES_tradnl" sz="2000" b="1" kern="100" dirty="0">
                <a:effectLst/>
                <a:latin typeface="Montserrat" panose="00000500000000000000" pitchFamily="2" charset="0"/>
                <a:ea typeface="Calibri" panose="020F0502020204030204" pitchFamily="34" charset="0"/>
                <a:cs typeface="Times New Roman" panose="02020603050405020304" pitchFamily="18" charset="0"/>
              </a:rPr>
              <a:t>AVISO DE PRIVACIDAD PARA ALUMNADO</a:t>
            </a:r>
            <a:endParaRPr lang="es-MX" sz="20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s-ES_tradnl" sz="1800" b="1" kern="100" dirty="0">
                <a:effectLst/>
                <a:latin typeface="Montserrat" panose="00000500000000000000" pitchFamily="2" charset="0"/>
                <a:ea typeface="Calibri" panose="020F0502020204030204" pitchFamily="34" charset="0"/>
                <a:cs typeface="Times New Roman" panose="02020603050405020304" pitchFamily="18" charset="0"/>
              </a:rPr>
              <a:t>Propósito por el cual se recaban sus datos personales y protección de los mismos</a:t>
            </a:r>
            <a:endParaRPr lang="es-MX"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CuadroTexto 6">
            <a:extLst>
              <a:ext uri="{FF2B5EF4-FFF2-40B4-BE49-F238E27FC236}">
                <a16:creationId xmlns:a16="http://schemas.microsoft.com/office/drawing/2014/main" id="{B1749FBB-1832-4D04-8BD1-18448AB32A09}"/>
              </a:ext>
            </a:extLst>
          </p:cNvPr>
          <p:cNvSpPr txBox="1"/>
          <p:nvPr/>
        </p:nvSpPr>
        <p:spPr>
          <a:xfrm>
            <a:off x="801757" y="1207632"/>
            <a:ext cx="8030818" cy="1375826"/>
          </a:xfrm>
          <a:prstGeom prst="rect">
            <a:avLst/>
          </a:prstGeom>
          <a:noFill/>
        </p:spPr>
        <p:txBody>
          <a:bodyPr wrap="square">
            <a:spAutoFit/>
          </a:bodyPr>
          <a:lstStyle/>
          <a:p>
            <a:pPr algn="just">
              <a:lnSpc>
                <a:spcPct val="107000"/>
              </a:lnSpc>
              <a:spcAft>
                <a:spcPts val="800"/>
              </a:spcAft>
            </a:pPr>
            <a:r>
              <a:rPr lang="es-ES_tradnl" sz="1100" b="1" kern="100" dirty="0">
                <a:effectLst/>
                <a:latin typeface="Montserrat" panose="00000500000000000000" pitchFamily="2" charset="0"/>
                <a:ea typeface="Calibri" panose="020F0502020204030204" pitchFamily="34" charset="0"/>
                <a:cs typeface="Times New Roman" panose="02020603050405020304" pitchFamily="18" charset="0"/>
              </a:rPr>
              <a:t>Cláusula de Transferencia</a:t>
            </a:r>
            <a:endParaRPr lang="es-MX"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ES_tradnl" sz="1100" kern="100" dirty="0">
                <a:effectLst/>
                <a:latin typeface="Montserrat" panose="00000500000000000000" pitchFamily="2" charset="0"/>
                <a:ea typeface="Calibri" panose="020F0502020204030204" pitchFamily="34" charset="0"/>
                <a:cs typeface="Times New Roman" panose="02020603050405020304" pitchFamily="18" charset="0"/>
              </a:rPr>
              <a:t>Se le informa que, con fundamento en los artículos 98, fracciones V y VI, y 99 de la </a:t>
            </a:r>
            <a:r>
              <a:rPr lang="es-ES" sz="1100" kern="100" dirty="0">
                <a:effectLst/>
                <a:latin typeface="Montserrat" panose="00000500000000000000" pitchFamily="2" charset="0"/>
                <a:ea typeface="Calibri" panose="020F0502020204030204" pitchFamily="34" charset="0"/>
                <a:cs typeface="Times New Roman" panose="02020603050405020304" pitchFamily="18" charset="0"/>
              </a:rPr>
              <a:t>Ley de Protección de Datos Personales en Posesión de Sujetos Obligados para el Estado de Hidalgo, </a:t>
            </a:r>
            <a:r>
              <a:rPr lang="es-ES_tradnl" sz="1100" kern="100" dirty="0">
                <a:effectLst/>
                <a:latin typeface="Montserrat" panose="00000500000000000000" pitchFamily="2" charset="0"/>
                <a:ea typeface="Calibri" panose="020F0502020204030204" pitchFamily="34" charset="0"/>
                <a:cs typeface="Times New Roman" panose="02020603050405020304" pitchFamily="18" charset="0"/>
              </a:rPr>
              <a:t>sus </a:t>
            </a:r>
            <a:r>
              <a:rPr lang="es-ES_tradnl" sz="1100" b="1" kern="100" dirty="0">
                <a:effectLst/>
                <a:latin typeface="Montserrat" panose="00000500000000000000" pitchFamily="2" charset="0"/>
                <a:ea typeface="Calibri" panose="020F0502020204030204" pitchFamily="34" charset="0"/>
                <a:cs typeface="Times New Roman" panose="02020603050405020304" pitchFamily="18" charset="0"/>
              </a:rPr>
              <a:t>datos personales</a:t>
            </a:r>
            <a:r>
              <a:rPr lang="es-ES_tradnl" sz="1100" kern="100" dirty="0">
                <a:effectLst/>
                <a:latin typeface="Montserrat" panose="00000500000000000000" pitchFamily="2" charset="0"/>
                <a:ea typeface="Calibri" panose="020F0502020204030204" pitchFamily="34" charset="0"/>
                <a:cs typeface="Times New Roman" panose="02020603050405020304" pitchFamily="18" charset="0"/>
              </a:rPr>
              <a:t> serán transferidos con el objetivo de cumplir con las obligaciones de la Universidad Politécnica de Pachuca y garantizar los derechos estudiantiles de sus integrantes de la siguiente forma:</a:t>
            </a:r>
            <a:endParaRPr lang="es-MX" sz="11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ES_tradnl" sz="1100" kern="100" dirty="0">
                <a:effectLst/>
                <a:latin typeface="Montserrat" panose="00000500000000000000" pitchFamily="2" charset="0"/>
                <a:ea typeface="Calibri" panose="020F0502020204030204" pitchFamily="34" charset="0"/>
                <a:cs typeface="Times New Roman" panose="02020603050405020304" pitchFamily="18" charset="0"/>
              </a:rPr>
              <a:t> </a:t>
            </a:r>
            <a:endParaRPr lang="es-MX"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2" name="Tabla 1">
            <a:extLst>
              <a:ext uri="{FF2B5EF4-FFF2-40B4-BE49-F238E27FC236}">
                <a16:creationId xmlns:a16="http://schemas.microsoft.com/office/drawing/2014/main" id="{E5338770-D23B-442F-A84A-65C3CAAE74DC}"/>
              </a:ext>
            </a:extLst>
          </p:cNvPr>
          <p:cNvGraphicFramePr>
            <a:graphicFrameLocks noGrp="1"/>
          </p:cNvGraphicFramePr>
          <p:nvPr>
            <p:extLst>
              <p:ext uri="{D42A27DB-BD31-4B8C-83A1-F6EECF244321}">
                <p14:modId xmlns:p14="http://schemas.microsoft.com/office/powerpoint/2010/main" val="3858703851"/>
              </p:ext>
            </p:extLst>
          </p:nvPr>
        </p:nvGraphicFramePr>
        <p:xfrm>
          <a:off x="827405" y="2564606"/>
          <a:ext cx="8251190" cy="2873375"/>
        </p:xfrm>
        <a:graphic>
          <a:graphicData uri="http://schemas.openxmlformats.org/drawingml/2006/table">
            <a:tbl>
              <a:tblPr firstRow="1" firstCol="1" bandRow="1"/>
              <a:tblGrid>
                <a:gridCol w="1734820">
                  <a:extLst>
                    <a:ext uri="{9D8B030D-6E8A-4147-A177-3AD203B41FA5}">
                      <a16:colId xmlns:a16="http://schemas.microsoft.com/office/drawing/2014/main" val="343651083"/>
                    </a:ext>
                  </a:extLst>
                </a:gridCol>
                <a:gridCol w="1845945">
                  <a:extLst>
                    <a:ext uri="{9D8B030D-6E8A-4147-A177-3AD203B41FA5}">
                      <a16:colId xmlns:a16="http://schemas.microsoft.com/office/drawing/2014/main" val="2557085446"/>
                    </a:ext>
                  </a:extLst>
                </a:gridCol>
                <a:gridCol w="2394585">
                  <a:extLst>
                    <a:ext uri="{9D8B030D-6E8A-4147-A177-3AD203B41FA5}">
                      <a16:colId xmlns:a16="http://schemas.microsoft.com/office/drawing/2014/main" val="2762694788"/>
                    </a:ext>
                  </a:extLst>
                </a:gridCol>
                <a:gridCol w="2275840">
                  <a:extLst>
                    <a:ext uri="{9D8B030D-6E8A-4147-A177-3AD203B41FA5}">
                      <a16:colId xmlns:a16="http://schemas.microsoft.com/office/drawing/2014/main" val="4049593558"/>
                    </a:ext>
                  </a:extLst>
                </a:gridCol>
              </a:tblGrid>
              <a:tr h="0">
                <a:tc>
                  <a:txBody>
                    <a:bodyPr/>
                    <a:lstStyle/>
                    <a:p>
                      <a:pPr algn="ctr">
                        <a:lnSpc>
                          <a:spcPct val="107000"/>
                        </a:lnSpc>
                        <a:spcAft>
                          <a:spcPts val="800"/>
                        </a:spcAft>
                      </a:pPr>
                      <a:r>
                        <a:rPr lang="es-MX" sz="1050" b="1" kern="100">
                          <a:solidFill>
                            <a:srgbClr val="000000"/>
                          </a:solidFill>
                          <a:effectLst/>
                          <a:latin typeface="Montserrat" panose="00000500000000000000" pitchFamily="2" charset="0"/>
                          <a:ea typeface="Calibri" panose="020F0502020204030204" pitchFamily="34" charset="0"/>
                          <a:cs typeface="Times New Roman" panose="02020603050405020304" pitchFamily="18" charset="0"/>
                        </a:rPr>
                        <a:t>Destinatarios de los datos personales</a:t>
                      </a:r>
                      <a:endParaRPr lang="es-MX"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53975" marR="53975" marT="0" marB="0" anchor="ctr">
                    <a:lnL w="12700" cap="flat" cmpd="sng" algn="ctr">
                      <a:solidFill>
                        <a:srgbClr val="DBDBDB"/>
                      </a:solidFill>
                      <a:prstDash val="solid"/>
                      <a:round/>
                      <a:headEnd type="none" w="med" len="med"/>
                      <a:tailEnd type="none" w="med" len="med"/>
                    </a:lnL>
                    <a:lnR w="12700" cap="flat" cmpd="sng" algn="ctr">
                      <a:solidFill>
                        <a:srgbClr val="DBDBDB"/>
                      </a:solidFill>
                      <a:prstDash val="solid"/>
                      <a:round/>
                      <a:headEnd type="none" w="med" len="med"/>
                      <a:tailEnd type="none" w="med" len="med"/>
                    </a:lnR>
                    <a:lnT w="12700" cap="flat" cmpd="sng" algn="ctr">
                      <a:solidFill>
                        <a:srgbClr val="DBDBDB"/>
                      </a:solidFill>
                      <a:prstDash val="solid"/>
                      <a:round/>
                      <a:headEnd type="none" w="med" len="med"/>
                      <a:tailEnd type="none" w="med" len="med"/>
                    </a:lnT>
                    <a:lnB w="19050" cap="flat" cmpd="sng" algn="ctr">
                      <a:solidFill>
                        <a:srgbClr val="C9C9C9"/>
                      </a:solidFill>
                      <a:prstDash val="solid"/>
                      <a:round/>
                      <a:headEnd type="none" w="med" len="med"/>
                      <a:tailEnd type="none" w="med" len="med"/>
                    </a:lnB>
                  </a:tcPr>
                </a:tc>
                <a:tc>
                  <a:txBody>
                    <a:bodyPr/>
                    <a:lstStyle/>
                    <a:p>
                      <a:pPr algn="ctr">
                        <a:lnSpc>
                          <a:spcPct val="107000"/>
                        </a:lnSpc>
                        <a:spcAft>
                          <a:spcPts val="800"/>
                        </a:spcAft>
                      </a:pPr>
                      <a:r>
                        <a:rPr lang="es-MX" sz="1050" b="1" kern="100">
                          <a:solidFill>
                            <a:srgbClr val="000000"/>
                          </a:solidFill>
                          <a:effectLst/>
                          <a:latin typeface="Montserrat" panose="00000500000000000000" pitchFamily="2" charset="0"/>
                          <a:ea typeface="Calibri" panose="020F0502020204030204" pitchFamily="34" charset="0"/>
                          <a:cs typeface="Times New Roman" panose="02020603050405020304" pitchFamily="18" charset="0"/>
                        </a:rPr>
                        <a:t>Finalidad</a:t>
                      </a:r>
                      <a:endParaRPr lang="es-MX"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53975" marR="53975" marT="0" marB="0" anchor="ctr">
                    <a:lnL w="12700" cap="flat" cmpd="sng" algn="ctr">
                      <a:solidFill>
                        <a:srgbClr val="DBDBDB"/>
                      </a:solidFill>
                      <a:prstDash val="solid"/>
                      <a:round/>
                      <a:headEnd type="none" w="med" len="med"/>
                      <a:tailEnd type="none" w="med" len="med"/>
                    </a:lnL>
                    <a:lnR w="12700" cap="flat" cmpd="sng" algn="ctr">
                      <a:solidFill>
                        <a:srgbClr val="DBDBDB"/>
                      </a:solidFill>
                      <a:prstDash val="solid"/>
                      <a:round/>
                      <a:headEnd type="none" w="med" len="med"/>
                      <a:tailEnd type="none" w="med" len="med"/>
                    </a:lnR>
                    <a:lnT w="12700" cap="flat" cmpd="sng" algn="ctr">
                      <a:solidFill>
                        <a:srgbClr val="DBDBDB"/>
                      </a:solidFill>
                      <a:prstDash val="solid"/>
                      <a:round/>
                      <a:headEnd type="none" w="med" len="med"/>
                      <a:tailEnd type="none" w="med" len="med"/>
                    </a:lnT>
                    <a:lnB w="19050" cap="flat" cmpd="sng" algn="ctr">
                      <a:solidFill>
                        <a:srgbClr val="C9C9C9"/>
                      </a:solidFill>
                      <a:prstDash val="solid"/>
                      <a:round/>
                      <a:headEnd type="none" w="med" len="med"/>
                      <a:tailEnd type="none" w="med" len="med"/>
                    </a:lnB>
                  </a:tcPr>
                </a:tc>
                <a:tc>
                  <a:txBody>
                    <a:bodyPr/>
                    <a:lstStyle/>
                    <a:p>
                      <a:pPr algn="ctr">
                        <a:lnSpc>
                          <a:spcPct val="107000"/>
                        </a:lnSpc>
                        <a:spcAft>
                          <a:spcPts val="800"/>
                        </a:spcAft>
                      </a:pPr>
                      <a:r>
                        <a:rPr lang="es-MX" sz="1050" b="1" kern="100">
                          <a:solidFill>
                            <a:srgbClr val="000000"/>
                          </a:solidFill>
                          <a:effectLst/>
                          <a:latin typeface="Montserrat" panose="00000500000000000000" pitchFamily="2" charset="0"/>
                          <a:ea typeface="Calibri" panose="020F0502020204030204" pitchFamily="34" charset="0"/>
                          <a:cs typeface="Times New Roman" panose="02020603050405020304" pitchFamily="18" charset="0"/>
                        </a:rPr>
                        <a:t>Datos que se transfieren</a:t>
                      </a:r>
                      <a:endParaRPr lang="es-MX"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53975" marR="53975" marT="0" marB="0" anchor="ctr">
                    <a:lnL w="12700" cap="flat" cmpd="sng" algn="ctr">
                      <a:solidFill>
                        <a:srgbClr val="DBDBDB"/>
                      </a:solidFill>
                      <a:prstDash val="solid"/>
                      <a:round/>
                      <a:headEnd type="none" w="med" len="med"/>
                      <a:tailEnd type="none" w="med" len="med"/>
                    </a:lnL>
                    <a:lnR w="12700" cap="flat" cmpd="sng" algn="ctr">
                      <a:solidFill>
                        <a:srgbClr val="DBDBDB"/>
                      </a:solidFill>
                      <a:prstDash val="solid"/>
                      <a:round/>
                      <a:headEnd type="none" w="med" len="med"/>
                      <a:tailEnd type="none" w="med" len="med"/>
                    </a:lnR>
                    <a:lnT w="12700" cap="flat" cmpd="sng" algn="ctr">
                      <a:solidFill>
                        <a:srgbClr val="DBDBDB"/>
                      </a:solidFill>
                      <a:prstDash val="solid"/>
                      <a:round/>
                      <a:headEnd type="none" w="med" len="med"/>
                      <a:tailEnd type="none" w="med" len="med"/>
                    </a:lnT>
                    <a:lnB w="19050" cap="flat" cmpd="sng" algn="ctr">
                      <a:solidFill>
                        <a:srgbClr val="C9C9C9"/>
                      </a:solidFill>
                      <a:prstDash val="solid"/>
                      <a:round/>
                      <a:headEnd type="none" w="med" len="med"/>
                      <a:tailEnd type="none" w="med" len="med"/>
                    </a:lnB>
                  </a:tcPr>
                </a:tc>
                <a:tc>
                  <a:txBody>
                    <a:bodyPr/>
                    <a:lstStyle/>
                    <a:p>
                      <a:pPr algn="ctr">
                        <a:lnSpc>
                          <a:spcPct val="107000"/>
                        </a:lnSpc>
                        <a:spcAft>
                          <a:spcPts val="800"/>
                        </a:spcAft>
                      </a:pPr>
                      <a:r>
                        <a:rPr lang="es-MX" sz="1050" b="1" kern="100">
                          <a:solidFill>
                            <a:srgbClr val="000000"/>
                          </a:solidFill>
                          <a:effectLst/>
                          <a:latin typeface="Montserrat" panose="00000500000000000000" pitchFamily="2" charset="0"/>
                          <a:ea typeface="Calibri" panose="020F0502020204030204" pitchFamily="34" charset="0"/>
                          <a:cs typeface="Times New Roman" panose="02020603050405020304" pitchFamily="18" charset="0"/>
                        </a:rPr>
                        <a:t>Datos personales sensibles que se transfieren</a:t>
                      </a:r>
                      <a:endParaRPr lang="es-MX"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53975" marR="53975" marT="0" marB="0" anchor="ctr">
                    <a:lnL w="12700" cap="flat" cmpd="sng" algn="ctr">
                      <a:solidFill>
                        <a:srgbClr val="DBDBDB"/>
                      </a:solidFill>
                      <a:prstDash val="solid"/>
                      <a:round/>
                      <a:headEnd type="none" w="med" len="med"/>
                      <a:tailEnd type="none" w="med" len="med"/>
                    </a:lnL>
                    <a:lnR w="12700" cap="flat" cmpd="sng" algn="ctr">
                      <a:solidFill>
                        <a:srgbClr val="DBDBDB"/>
                      </a:solidFill>
                      <a:prstDash val="solid"/>
                      <a:round/>
                      <a:headEnd type="none" w="med" len="med"/>
                      <a:tailEnd type="none" w="med" len="med"/>
                    </a:lnR>
                    <a:lnT w="12700" cap="flat" cmpd="sng" algn="ctr">
                      <a:solidFill>
                        <a:srgbClr val="DBDBDB"/>
                      </a:solidFill>
                      <a:prstDash val="solid"/>
                      <a:round/>
                      <a:headEnd type="none" w="med" len="med"/>
                      <a:tailEnd type="none" w="med" len="med"/>
                    </a:lnT>
                    <a:lnB w="19050" cap="flat" cmpd="sng" algn="ctr">
                      <a:solidFill>
                        <a:srgbClr val="C9C9C9"/>
                      </a:solidFill>
                      <a:prstDash val="solid"/>
                      <a:round/>
                      <a:headEnd type="none" w="med" len="med"/>
                      <a:tailEnd type="none" w="med" len="med"/>
                    </a:lnB>
                  </a:tcPr>
                </a:tc>
                <a:extLst>
                  <a:ext uri="{0D108BD9-81ED-4DB2-BD59-A6C34878D82A}">
                    <a16:rowId xmlns:a16="http://schemas.microsoft.com/office/drawing/2014/main" val="3590393736"/>
                  </a:ext>
                </a:extLst>
              </a:tr>
              <a:tr h="0">
                <a:tc>
                  <a:txBody>
                    <a:bodyPr/>
                    <a:lstStyle/>
                    <a:p>
                      <a:pPr algn="ctr">
                        <a:lnSpc>
                          <a:spcPct val="107000"/>
                        </a:lnSpc>
                        <a:spcAft>
                          <a:spcPts val="800"/>
                        </a:spcAft>
                      </a:pPr>
                      <a:r>
                        <a:rPr lang="es-MX" sz="1050" kern="100">
                          <a:solidFill>
                            <a:srgbClr val="000000"/>
                          </a:solidFill>
                          <a:effectLst/>
                          <a:latin typeface="Montserrat" panose="00000500000000000000" pitchFamily="2" charset="0"/>
                          <a:ea typeface="Calibri" panose="020F0502020204030204" pitchFamily="34" charset="0"/>
                          <a:cs typeface="Times New Roman" panose="02020603050405020304" pitchFamily="18" charset="0"/>
                        </a:rPr>
                        <a:t>Instituto Mexicano del Seguro Social</a:t>
                      </a:r>
                      <a:endParaRPr lang="es-MX"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53975" marR="53975" marT="0" marB="0" anchor="ctr">
                    <a:lnL w="12700" cap="flat" cmpd="sng" algn="ctr">
                      <a:solidFill>
                        <a:srgbClr val="DBDBDB"/>
                      </a:solidFill>
                      <a:prstDash val="solid"/>
                      <a:round/>
                      <a:headEnd type="none" w="med" len="med"/>
                      <a:tailEnd type="none" w="med" len="med"/>
                    </a:lnL>
                    <a:lnR w="12700" cap="flat" cmpd="sng" algn="ctr">
                      <a:solidFill>
                        <a:srgbClr val="DBDBDB"/>
                      </a:solidFill>
                      <a:prstDash val="solid"/>
                      <a:round/>
                      <a:headEnd type="none" w="med" len="med"/>
                      <a:tailEnd type="none" w="med" len="med"/>
                    </a:lnR>
                    <a:lnT w="19050" cap="flat" cmpd="sng" algn="ctr">
                      <a:solidFill>
                        <a:srgbClr val="C9C9C9"/>
                      </a:solidFill>
                      <a:prstDash val="solid"/>
                      <a:round/>
                      <a:headEnd type="none" w="med" len="med"/>
                      <a:tailEnd type="none" w="med" len="med"/>
                    </a:lnT>
                    <a:lnB w="12700" cap="flat" cmpd="sng" algn="ctr">
                      <a:solidFill>
                        <a:srgbClr val="DBDBDB"/>
                      </a:solidFill>
                      <a:prstDash val="solid"/>
                      <a:round/>
                      <a:headEnd type="none" w="med" len="med"/>
                      <a:tailEnd type="none" w="med" len="med"/>
                    </a:lnB>
                  </a:tcPr>
                </a:tc>
                <a:tc>
                  <a:txBody>
                    <a:bodyPr/>
                    <a:lstStyle/>
                    <a:p>
                      <a:pPr algn="ctr">
                        <a:lnSpc>
                          <a:spcPct val="107000"/>
                        </a:lnSpc>
                        <a:spcAft>
                          <a:spcPts val="800"/>
                        </a:spcAft>
                      </a:pPr>
                      <a:r>
                        <a:rPr lang="es-MX" sz="1050" kern="100" dirty="0">
                          <a:solidFill>
                            <a:srgbClr val="000000"/>
                          </a:solidFill>
                          <a:effectLst/>
                          <a:latin typeface="Montserrat" panose="00000500000000000000" pitchFamily="2" charset="0"/>
                          <a:ea typeface="Calibri" panose="020F0502020204030204" pitchFamily="34" charset="0"/>
                          <a:cs typeface="Times New Roman" panose="02020603050405020304" pitchFamily="18" charset="0"/>
                        </a:rPr>
                        <a:t>Asignación de Número de Seguridad Social en razón del seguro facultativo</a:t>
                      </a:r>
                      <a:endParaRPr lang="es-MX"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3975" marR="53975" marT="0" marB="0" anchor="ctr">
                    <a:lnL w="12700" cap="flat" cmpd="sng" algn="ctr">
                      <a:solidFill>
                        <a:srgbClr val="DBDBDB"/>
                      </a:solidFill>
                      <a:prstDash val="solid"/>
                      <a:round/>
                      <a:headEnd type="none" w="med" len="med"/>
                      <a:tailEnd type="none" w="med" len="med"/>
                    </a:lnL>
                    <a:lnR w="12700" cap="flat" cmpd="sng" algn="ctr">
                      <a:solidFill>
                        <a:srgbClr val="DBDBDB"/>
                      </a:solidFill>
                      <a:prstDash val="solid"/>
                      <a:round/>
                      <a:headEnd type="none" w="med" len="med"/>
                      <a:tailEnd type="none" w="med" len="med"/>
                    </a:lnR>
                    <a:lnT w="19050" cap="flat" cmpd="sng" algn="ctr">
                      <a:solidFill>
                        <a:srgbClr val="C9C9C9"/>
                      </a:solidFill>
                      <a:prstDash val="solid"/>
                      <a:round/>
                      <a:headEnd type="none" w="med" len="med"/>
                      <a:tailEnd type="none" w="med" len="med"/>
                    </a:lnT>
                    <a:lnB w="12700" cap="flat" cmpd="sng" algn="ctr">
                      <a:solidFill>
                        <a:srgbClr val="DBDBDB"/>
                      </a:solidFill>
                      <a:prstDash val="solid"/>
                      <a:round/>
                      <a:headEnd type="none" w="med" len="med"/>
                      <a:tailEnd type="none" w="med" len="med"/>
                    </a:lnB>
                  </a:tcPr>
                </a:tc>
                <a:tc>
                  <a:txBody>
                    <a:bodyPr/>
                    <a:lstStyle/>
                    <a:p>
                      <a:pPr algn="ctr">
                        <a:lnSpc>
                          <a:spcPct val="107000"/>
                        </a:lnSpc>
                        <a:spcAft>
                          <a:spcPts val="800"/>
                        </a:spcAft>
                      </a:pPr>
                      <a:r>
                        <a:rPr lang="es-MX" sz="1050" kern="100">
                          <a:solidFill>
                            <a:srgbClr val="000000"/>
                          </a:solidFill>
                          <a:effectLst/>
                          <a:latin typeface="Montserrat" panose="00000500000000000000" pitchFamily="2" charset="0"/>
                          <a:ea typeface="Calibri" panose="020F0502020204030204" pitchFamily="34" charset="0"/>
                          <a:cs typeface="Times New Roman" panose="02020603050405020304" pitchFamily="18" charset="0"/>
                        </a:rPr>
                        <a:t>Nombre completo; Clave Única de Registro de Población; Número de Seguridad Social; Número de Matricula.</a:t>
                      </a:r>
                      <a:endParaRPr lang="es-MX"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53975" marR="53975" marT="0" marB="0" anchor="ctr">
                    <a:lnL w="12700" cap="flat" cmpd="sng" algn="ctr">
                      <a:solidFill>
                        <a:srgbClr val="DBDBDB"/>
                      </a:solidFill>
                      <a:prstDash val="solid"/>
                      <a:round/>
                      <a:headEnd type="none" w="med" len="med"/>
                      <a:tailEnd type="none" w="med" len="med"/>
                    </a:lnL>
                    <a:lnR w="12700" cap="flat" cmpd="sng" algn="ctr">
                      <a:solidFill>
                        <a:srgbClr val="DBDBDB"/>
                      </a:solidFill>
                      <a:prstDash val="solid"/>
                      <a:round/>
                      <a:headEnd type="none" w="med" len="med"/>
                      <a:tailEnd type="none" w="med" len="med"/>
                    </a:lnR>
                    <a:lnT w="19050" cap="flat" cmpd="sng" algn="ctr">
                      <a:solidFill>
                        <a:srgbClr val="C9C9C9"/>
                      </a:solidFill>
                      <a:prstDash val="solid"/>
                      <a:round/>
                      <a:headEnd type="none" w="med" len="med"/>
                      <a:tailEnd type="none" w="med" len="med"/>
                    </a:lnT>
                    <a:lnB w="12700" cap="flat" cmpd="sng" algn="ctr">
                      <a:solidFill>
                        <a:srgbClr val="DBDBDB"/>
                      </a:solidFill>
                      <a:prstDash val="solid"/>
                      <a:round/>
                      <a:headEnd type="none" w="med" len="med"/>
                      <a:tailEnd type="none" w="med" len="med"/>
                    </a:lnB>
                  </a:tcPr>
                </a:tc>
                <a:tc>
                  <a:txBody>
                    <a:bodyPr/>
                    <a:lstStyle/>
                    <a:p>
                      <a:pPr algn="ctr">
                        <a:lnSpc>
                          <a:spcPct val="107000"/>
                        </a:lnSpc>
                        <a:spcAft>
                          <a:spcPts val="800"/>
                        </a:spcAft>
                      </a:pPr>
                      <a:r>
                        <a:rPr lang="es-MX" sz="1050" kern="100">
                          <a:solidFill>
                            <a:srgbClr val="000000"/>
                          </a:solidFill>
                          <a:effectLst/>
                          <a:latin typeface="Montserrat" panose="00000500000000000000" pitchFamily="2" charset="0"/>
                          <a:ea typeface="Calibri" panose="020F0502020204030204" pitchFamily="34" charset="0"/>
                          <a:cs typeface="Times New Roman" panose="02020603050405020304" pitchFamily="18" charset="0"/>
                        </a:rPr>
                        <a:t>N/A</a:t>
                      </a:r>
                      <a:endParaRPr lang="es-MX"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53975" marR="53975" marT="0" marB="0" anchor="ctr">
                    <a:lnL w="12700" cap="flat" cmpd="sng" algn="ctr">
                      <a:solidFill>
                        <a:srgbClr val="DBDBDB"/>
                      </a:solidFill>
                      <a:prstDash val="solid"/>
                      <a:round/>
                      <a:headEnd type="none" w="med" len="med"/>
                      <a:tailEnd type="none" w="med" len="med"/>
                    </a:lnL>
                    <a:lnR w="12700" cap="flat" cmpd="sng" algn="ctr">
                      <a:solidFill>
                        <a:srgbClr val="DBDBDB"/>
                      </a:solidFill>
                      <a:prstDash val="solid"/>
                      <a:round/>
                      <a:headEnd type="none" w="med" len="med"/>
                      <a:tailEnd type="none" w="med" len="med"/>
                    </a:lnR>
                    <a:lnT w="19050" cap="flat" cmpd="sng" algn="ctr">
                      <a:solidFill>
                        <a:srgbClr val="C9C9C9"/>
                      </a:solidFill>
                      <a:prstDash val="solid"/>
                      <a:round/>
                      <a:headEnd type="none" w="med" len="med"/>
                      <a:tailEnd type="none" w="med" len="med"/>
                    </a:lnT>
                    <a:lnB w="12700" cap="flat" cmpd="sng" algn="ctr">
                      <a:solidFill>
                        <a:srgbClr val="DBDBDB"/>
                      </a:solidFill>
                      <a:prstDash val="solid"/>
                      <a:round/>
                      <a:headEnd type="none" w="med" len="med"/>
                      <a:tailEnd type="none" w="med" len="med"/>
                    </a:lnB>
                  </a:tcPr>
                </a:tc>
                <a:extLst>
                  <a:ext uri="{0D108BD9-81ED-4DB2-BD59-A6C34878D82A}">
                    <a16:rowId xmlns:a16="http://schemas.microsoft.com/office/drawing/2014/main" val="3594997981"/>
                  </a:ext>
                </a:extLst>
              </a:tr>
              <a:tr h="890270">
                <a:tc>
                  <a:txBody>
                    <a:bodyPr/>
                    <a:lstStyle/>
                    <a:p>
                      <a:pPr algn="ctr">
                        <a:lnSpc>
                          <a:spcPct val="107000"/>
                        </a:lnSpc>
                        <a:spcAft>
                          <a:spcPts val="800"/>
                        </a:spcAft>
                      </a:pPr>
                      <a:r>
                        <a:rPr lang="es-MX" sz="1050" kern="100">
                          <a:solidFill>
                            <a:srgbClr val="000000"/>
                          </a:solidFill>
                          <a:effectLst/>
                          <a:latin typeface="Montserrat" panose="00000500000000000000" pitchFamily="2" charset="0"/>
                          <a:ea typeface="Calibri" panose="020F0502020204030204" pitchFamily="34" charset="0"/>
                          <a:cs typeface="Times New Roman" panose="02020603050405020304" pitchFamily="18" charset="0"/>
                        </a:rPr>
                        <a:t>Dirección General de Profesiones</a:t>
                      </a:r>
                      <a:endParaRPr lang="es-MX"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53975" marR="53975" marT="0" marB="0" anchor="ctr">
                    <a:lnL w="12700" cap="flat" cmpd="sng" algn="ctr">
                      <a:solidFill>
                        <a:srgbClr val="DBDBDB"/>
                      </a:solidFill>
                      <a:prstDash val="solid"/>
                      <a:round/>
                      <a:headEnd type="none" w="med" len="med"/>
                      <a:tailEnd type="none" w="med" len="med"/>
                    </a:lnL>
                    <a:lnR w="12700" cap="flat" cmpd="sng" algn="ctr">
                      <a:solidFill>
                        <a:srgbClr val="DBDBDB"/>
                      </a:solidFill>
                      <a:prstDash val="solid"/>
                      <a:round/>
                      <a:headEnd type="none" w="med" len="med"/>
                      <a:tailEnd type="none" w="med" len="med"/>
                    </a:lnR>
                    <a:lnT w="12700" cap="flat" cmpd="sng" algn="ctr">
                      <a:solidFill>
                        <a:srgbClr val="DBDBDB"/>
                      </a:solidFill>
                      <a:prstDash val="solid"/>
                      <a:round/>
                      <a:headEnd type="none" w="med" len="med"/>
                      <a:tailEnd type="none" w="med" len="med"/>
                    </a:lnT>
                    <a:lnB w="12700" cap="flat" cmpd="sng" algn="ctr">
                      <a:solidFill>
                        <a:srgbClr val="DBDBDB"/>
                      </a:solidFill>
                      <a:prstDash val="solid"/>
                      <a:round/>
                      <a:headEnd type="none" w="med" len="med"/>
                      <a:tailEnd type="none" w="med" len="med"/>
                    </a:lnB>
                  </a:tcPr>
                </a:tc>
                <a:tc>
                  <a:txBody>
                    <a:bodyPr/>
                    <a:lstStyle/>
                    <a:p>
                      <a:pPr algn="ctr">
                        <a:lnSpc>
                          <a:spcPct val="107000"/>
                        </a:lnSpc>
                        <a:spcAft>
                          <a:spcPts val="800"/>
                        </a:spcAft>
                      </a:pPr>
                      <a:r>
                        <a:rPr lang="es-MX" sz="1050" kern="100">
                          <a:solidFill>
                            <a:srgbClr val="000000"/>
                          </a:solidFill>
                          <a:effectLst/>
                          <a:latin typeface="Montserrat" panose="00000500000000000000" pitchFamily="2" charset="0"/>
                          <a:ea typeface="Calibri" panose="020F0502020204030204" pitchFamily="34" charset="0"/>
                          <a:cs typeface="Times New Roman" panose="02020603050405020304" pitchFamily="18" charset="0"/>
                        </a:rPr>
                        <a:t>Registro de Títulos Electrónicos</a:t>
                      </a:r>
                      <a:endParaRPr lang="es-MX"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53975" marR="53975" marT="0" marB="0" anchor="ctr">
                    <a:lnL w="12700" cap="flat" cmpd="sng" algn="ctr">
                      <a:solidFill>
                        <a:srgbClr val="DBDBDB"/>
                      </a:solidFill>
                      <a:prstDash val="solid"/>
                      <a:round/>
                      <a:headEnd type="none" w="med" len="med"/>
                      <a:tailEnd type="none" w="med" len="med"/>
                    </a:lnL>
                    <a:lnR w="12700" cap="flat" cmpd="sng" algn="ctr">
                      <a:solidFill>
                        <a:srgbClr val="DBDBDB"/>
                      </a:solidFill>
                      <a:prstDash val="solid"/>
                      <a:round/>
                      <a:headEnd type="none" w="med" len="med"/>
                      <a:tailEnd type="none" w="med" len="med"/>
                    </a:lnR>
                    <a:lnT w="12700" cap="flat" cmpd="sng" algn="ctr">
                      <a:solidFill>
                        <a:srgbClr val="DBDBDB"/>
                      </a:solidFill>
                      <a:prstDash val="solid"/>
                      <a:round/>
                      <a:headEnd type="none" w="med" len="med"/>
                      <a:tailEnd type="none" w="med" len="med"/>
                    </a:lnT>
                    <a:lnB w="12700" cap="flat" cmpd="sng" algn="ctr">
                      <a:solidFill>
                        <a:srgbClr val="DBDBDB"/>
                      </a:solidFill>
                      <a:prstDash val="solid"/>
                      <a:round/>
                      <a:headEnd type="none" w="med" len="med"/>
                      <a:tailEnd type="none" w="med" len="med"/>
                    </a:lnB>
                  </a:tcPr>
                </a:tc>
                <a:tc>
                  <a:txBody>
                    <a:bodyPr/>
                    <a:lstStyle/>
                    <a:p>
                      <a:pPr algn="ctr">
                        <a:lnSpc>
                          <a:spcPct val="107000"/>
                        </a:lnSpc>
                        <a:spcAft>
                          <a:spcPts val="800"/>
                        </a:spcAft>
                      </a:pPr>
                      <a:r>
                        <a:rPr lang="es-MX" sz="1050" kern="100">
                          <a:solidFill>
                            <a:srgbClr val="000000"/>
                          </a:solidFill>
                          <a:effectLst/>
                          <a:latin typeface="Montserrat" panose="00000500000000000000" pitchFamily="2" charset="0"/>
                          <a:ea typeface="Calibri" panose="020F0502020204030204" pitchFamily="34" charset="0"/>
                          <a:cs typeface="Times New Roman" panose="02020603050405020304" pitchFamily="18" charset="0"/>
                        </a:rPr>
                        <a:t>Nombre completo; Clave Única de Registro de Población; Certificados de estudio</a:t>
                      </a:r>
                      <a:endParaRPr lang="es-MX"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53975" marR="53975" marT="0" marB="0" anchor="ctr">
                    <a:lnL w="12700" cap="flat" cmpd="sng" algn="ctr">
                      <a:solidFill>
                        <a:srgbClr val="DBDBDB"/>
                      </a:solidFill>
                      <a:prstDash val="solid"/>
                      <a:round/>
                      <a:headEnd type="none" w="med" len="med"/>
                      <a:tailEnd type="none" w="med" len="med"/>
                    </a:lnL>
                    <a:lnR w="12700" cap="flat" cmpd="sng" algn="ctr">
                      <a:solidFill>
                        <a:srgbClr val="DBDBDB"/>
                      </a:solidFill>
                      <a:prstDash val="solid"/>
                      <a:round/>
                      <a:headEnd type="none" w="med" len="med"/>
                      <a:tailEnd type="none" w="med" len="med"/>
                    </a:lnR>
                    <a:lnT w="12700" cap="flat" cmpd="sng" algn="ctr">
                      <a:solidFill>
                        <a:srgbClr val="DBDBDB"/>
                      </a:solidFill>
                      <a:prstDash val="solid"/>
                      <a:round/>
                      <a:headEnd type="none" w="med" len="med"/>
                      <a:tailEnd type="none" w="med" len="med"/>
                    </a:lnT>
                    <a:lnB w="12700" cap="flat" cmpd="sng" algn="ctr">
                      <a:solidFill>
                        <a:srgbClr val="DBDBDB"/>
                      </a:solidFill>
                      <a:prstDash val="solid"/>
                      <a:round/>
                      <a:headEnd type="none" w="med" len="med"/>
                      <a:tailEnd type="none" w="med" len="med"/>
                    </a:lnB>
                  </a:tcPr>
                </a:tc>
                <a:tc>
                  <a:txBody>
                    <a:bodyPr/>
                    <a:lstStyle/>
                    <a:p>
                      <a:pPr algn="ctr">
                        <a:lnSpc>
                          <a:spcPct val="107000"/>
                        </a:lnSpc>
                        <a:spcAft>
                          <a:spcPts val="800"/>
                        </a:spcAft>
                      </a:pPr>
                      <a:r>
                        <a:rPr lang="es-MX" sz="1050" kern="100">
                          <a:solidFill>
                            <a:srgbClr val="000000"/>
                          </a:solidFill>
                          <a:effectLst/>
                          <a:latin typeface="Montserrat" panose="00000500000000000000" pitchFamily="2" charset="0"/>
                          <a:ea typeface="Calibri" panose="020F0502020204030204" pitchFamily="34" charset="0"/>
                          <a:cs typeface="Times New Roman" panose="02020603050405020304" pitchFamily="18" charset="0"/>
                        </a:rPr>
                        <a:t>Domicilio; Escuela de Procedencia; Calificaciones; Lugar y fecha de nacimiento</a:t>
                      </a:r>
                      <a:endParaRPr lang="es-MX"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53975" marR="53975" marT="0" marB="0" anchor="ctr">
                    <a:lnL w="12700" cap="flat" cmpd="sng" algn="ctr">
                      <a:solidFill>
                        <a:srgbClr val="DBDBDB"/>
                      </a:solidFill>
                      <a:prstDash val="solid"/>
                      <a:round/>
                      <a:headEnd type="none" w="med" len="med"/>
                      <a:tailEnd type="none" w="med" len="med"/>
                    </a:lnL>
                    <a:lnR w="12700" cap="flat" cmpd="sng" algn="ctr">
                      <a:solidFill>
                        <a:srgbClr val="DBDBDB"/>
                      </a:solidFill>
                      <a:prstDash val="solid"/>
                      <a:round/>
                      <a:headEnd type="none" w="med" len="med"/>
                      <a:tailEnd type="none" w="med" len="med"/>
                    </a:lnR>
                    <a:lnT w="12700" cap="flat" cmpd="sng" algn="ctr">
                      <a:solidFill>
                        <a:srgbClr val="DBDBDB"/>
                      </a:solidFill>
                      <a:prstDash val="solid"/>
                      <a:round/>
                      <a:headEnd type="none" w="med" len="med"/>
                      <a:tailEnd type="none" w="med" len="med"/>
                    </a:lnT>
                    <a:lnB w="12700" cap="flat" cmpd="sng" algn="ctr">
                      <a:solidFill>
                        <a:srgbClr val="DBDBDB"/>
                      </a:solidFill>
                      <a:prstDash val="solid"/>
                      <a:round/>
                      <a:headEnd type="none" w="med" len="med"/>
                      <a:tailEnd type="none" w="med" len="med"/>
                    </a:lnB>
                  </a:tcPr>
                </a:tc>
                <a:extLst>
                  <a:ext uri="{0D108BD9-81ED-4DB2-BD59-A6C34878D82A}">
                    <a16:rowId xmlns:a16="http://schemas.microsoft.com/office/drawing/2014/main" val="559982691"/>
                  </a:ext>
                </a:extLst>
              </a:tr>
              <a:tr h="353695">
                <a:tc>
                  <a:txBody>
                    <a:bodyPr/>
                    <a:lstStyle/>
                    <a:p>
                      <a:pPr algn="ctr">
                        <a:lnSpc>
                          <a:spcPct val="107000"/>
                        </a:lnSpc>
                        <a:spcAft>
                          <a:spcPts val="800"/>
                        </a:spcAft>
                      </a:pPr>
                      <a:r>
                        <a:rPr lang="es-MX" sz="1050" kern="100">
                          <a:solidFill>
                            <a:srgbClr val="000000"/>
                          </a:solidFill>
                          <a:effectLst/>
                          <a:latin typeface="Montserrat" panose="00000500000000000000" pitchFamily="2" charset="0"/>
                          <a:ea typeface="Calibri" panose="020F0502020204030204" pitchFamily="34" charset="0"/>
                          <a:cs typeface="Times New Roman" panose="02020603050405020304" pitchFamily="18" charset="0"/>
                        </a:rPr>
                        <a:t>CENEVAL</a:t>
                      </a:r>
                      <a:endParaRPr lang="es-MX"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53975" marR="53975" marT="0" marB="0" anchor="ctr">
                    <a:lnL w="12700" cap="flat" cmpd="sng" algn="ctr">
                      <a:solidFill>
                        <a:srgbClr val="DBDBDB"/>
                      </a:solidFill>
                      <a:prstDash val="solid"/>
                      <a:round/>
                      <a:headEnd type="none" w="med" len="med"/>
                      <a:tailEnd type="none" w="med" len="med"/>
                    </a:lnL>
                    <a:lnR w="12700" cap="flat" cmpd="sng" algn="ctr">
                      <a:solidFill>
                        <a:srgbClr val="DBDBDB"/>
                      </a:solidFill>
                      <a:prstDash val="solid"/>
                      <a:round/>
                      <a:headEnd type="none" w="med" len="med"/>
                      <a:tailEnd type="none" w="med" len="med"/>
                    </a:lnR>
                    <a:lnT w="12700" cap="flat" cmpd="sng" algn="ctr">
                      <a:solidFill>
                        <a:srgbClr val="DBDBDB"/>
                      </a:solidFill>
                      <a:prstDash val="solid"/>
                      <a:round/>
                      <a:headEnd type="none" w="med" len="med"/>
                      <a:tailEnd type="none" w="med" len="med"/>
                    </a:lnT>
                    <a:lnB w="12700" cap="flat" cmpd="sng" algn="ctr">
                      <a:solidFill>
                        <a:srgbClr val="DBDBDB"/>
                      </a:solidFill>
                      <a:prstDash val="solid"/>
                      <a:round/>
                      <a:headEnd type="none" w="med" len="med"/>
                      <a:tailEnd type="none" w="med" len="med"/>
                    </a:lnB>
                  </a:tcPr>
                </a:tc>
                <a:tc>
                  <a:txBody>
                    <a:bodyPr/>
                    <a:lstStyle/>
                    <a:p>
                      <a:pPr algn="ctr">
                        <a:lnSpc>
                          <a:spcPct val="107000"/>
                        </a:lnSpc>
                        <a:spcAft>
                          <a:spcPts val="800"/>
                        </a:spcAft>
                      </a:pPr>
                      <a:r>
                        <a:rPr lang="es-MX" sz="1050" kern="100">
                          <a:solidFill>
                            <a:srgbClr val="000000"/>
                          </a:solidFill>
                          <a:effectLst/>
                          <a:latin typeface="Montserrat" panose="00000500000000000000" pitchFamily="2" charset="0"/>
                          <a:ea typeface="Calibri" panose="020F0502020204030204" pitchFamily="34" charset="0"/>
                          <a:cs typeface="Times New Roman" panose="02020603050405020304" pitchFamily="18" charset="0"/>
                        </a:rPr>
                        <a:t>Proceso de admisión</a:t>
                      </a:r>
                      <a:endParaRPr lang="es-MX"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53975" marR="53975" marT="0" marB="0" anchor="ctr">
                    <a:lnL w="12700" cap="flat" cmpd="sng" algn="ctr">
                      <a:solidFill>
                        <a:srgbClr val="DBDBDB"/>
                      </a:solidFill>
                      <a:prstDash val="solid"/>
                      <a:round/>
                      <a:headEnd type="none" w="med" len="med"/>
                      <a:tailEnd type="none" w="med" len="med"/>
                    </a:lnL>
                    <a:lnR w="12700" cap="flat" cmpd="sng" algn="ctr">
                      <a:solidFill>
                        <a:srgbClr val="DBDBDB"/>
                      </a:solidFill>
                      <a:prstDash val="solid"/>
                      <a:round/>
                      <a:headEnd type="none" w="med" len="med"/>
                      <a:tailEnd type="none" w="med" len="med"/>
                    </a:lnR>
                    <a:lnT w="12700" cap="flat" cmpd="sng" algn="ctr">
                      <a:solidFill>
                        <a:srgbClr val="DBDBDB"/>
                      </a:solidFill>
                      <a:prstDash val="solid"/>
                      <a:round/>
                      <a:headEnd type="none" w="med" len="med"/>
                      <a:tailEnd type="none" w="med" len="med"/>
                    </a:lnT>
                    <a:lnB w="12700" cap="flat" cmpd="sng" algn="ctr">
                      <a:solidFill>
                        <a:srgbClr val="DBDBDB"/>
                      </a:solidFill>
                      <a:prstDash val="solid"/>
                      <a:round/>
                      <a:headEnd type="none" w="med" len="med"/>
                      <a:tailEnd type="none" w="med" len="med"/>
                    </a:lnB>
                  </a:tcPr>
                </a:tc>
                <a:tc>
                  <a:txBody>
                    <a:bodyPr/>
                    <a:lstStyle/>
                    <a:p>
                      <a:pPr algn="ctr">
                        <a:lnSpc>
                          <a:spcPct val="107000"/>
                        </a:lnSpc>
                        <a:spcAft>
                          <a:spcPts val="800"/>
                        </a:spcAft>
                      </a:pPr>
                      <a:r>
                        <a:rPr lang="es-MX" sz="1050" kern="100">
                          <a:solidFill>
                            <a:srgbClr val="000000"/>
                          </a:solidFill>
                          <a:effectLst/>
                          <a:latin typeface="Montserrat" panose="00000500000000000000" pitchFamily="2" charset="0"/>
                          <a:ea typeface="Calibri" panose="020F0502020204030204" pitchFamily="34" charset="0"/>
                          <a:cs typeface="Times New Roman" panose="02020603050405020304" pitchFamily="18" charset="0"/>
                        </a:rPr>
                        <a:t>Nombre completo</a:t>
                      </a:r>
                      <a:endParaRPr lang="es-MX"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53975" marR="53975" marT="0" marB="0" anchor="ctr">
                    <a:lnL w="12700" cap="flat" cmpd="sng" algn="ctr">
                      <a:solidFill>
                        <a:srgbClr val="DBDBDB"/>
                      </a:solidFill>
                      <a:prstDash val="solid"/>
                      <a:round/>
                      <a:headEnd type="none" w="med" len="med"/>
                      <a:tailEnd type="none" w="med" len="med"/>
                    </a:lnL>
                    <a:lnR w="12700" cap="flat" cmpd="sng" algn="ctr">
                      <a:solidFill>
                        <a:srgbClr val="DBDBDB"/>
                      </a:solidFill>
                      <a:prstDash val="solid"/>
                      <a:round/>
                      <a:headEnd type="none" w="med" len="med"/>
                      <a:tailEnd type="none" w="med" len="med"/>
                    </a:lnR>
                    <a:lnT w="12700" cap="flat" cmpd="sng" algn="ctr">
                      <a:solidFill>
                        <a:srgbClr val="DBDBDB"/>
                      </a:solidFill>
                      <a:prstDash val="solid"/>
                      <a:round/>
                      <a:headEnd type="none" w="med" len="med"/>
                      <a:tailEnd type="none" w="med" len="med"/>
                    </a:lnT>
                    <a:lnB w="12700" cap="flat" cmpd="sng" algn="ctr">
                      <a:solidFill>
                        <a:srgbClr val="DBDBDB"/>
                      </a:solidFill>
                      <a:prstDash val="solid"/>
                      <a:round/>
                      <a:headEnd type="none" w="med" len="med"/>
                      <a:tailEnd type="none" w="med" len="med"/>
                    </a:lnB>
                  </a:tcPr>
                </a:tc>
                <a:tc>
                  <a:txBody>
                    <a:bodyPr/>
                    <a:lstStyle/>
                    <a:p>
                      <a:pPr algn="ctr">
                        <a:lnSpc>
                          <a:spcPct val="107000"/>
                        </a:lnSpc>
                        <a:spcAft>
                          <a:spcPts val="800"/>
                        </a:spcAft>
                      </a:pPr>
                      <a:r>
                        <a:rPr lang="es-MX" sz="1050" kern="100">
                          <a:solidFill>
                            <a:srgbClr val="000000"/>
                          </a:solidFill>
                          <a:effectLst/>
                          <a:latin typeface="Montserrat" panose="00000500000000000000" pitchFamily="2" charset="0"/>
                          <a:ea typeface="Calibri" panose="020F0502020204030204" pitchFamily="34" charset="0"/>
                          <a:cs typeface="Times New Roman" panose="02020603050405020304" pitchFamily="18" charset="0"/>
                        </a:rPr>
                        <a:t>N/A</a:t>
                      </a:r>
                      <a:endParaRPr lang="es-MX"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53975" marR="53975" marT="0" marB="0" anchor="ctr">
                    <a:lnL w="12700" cap="flat" cmpd="sng" algn="ctr">
                      <a:solidFill>
                        <a:srgbClr val="DBDBDB"/>
                      </a:solidFill>
                      <a:prstDash val="solid"/>
                      <a:round/>
                      <a:headEnd type="none" w="med" len="med"/>
                      <a:tailEnd type="none" w="med" len="med"/>
                    </a:lnL>
                    <a:lnR w="12700" cap="flat" cmpd="sng" algn="ctr">
                      <a:solidFill>
                        <a:srgbClr val="DBDBDB"/>
                      </a:solidFill>
                      <a:prstDash val="solid"/>
                      <a:round/>
                      <a:headEnd type="none" w="med" len="med"/>
                      <a:tailEnd type="none" w="med" len="med"/>
                    </a:lnR>
                    <a:lnT w="12700" cap="flat" cmpd="sng" algn="ctr">
                      <a:solidFill>
                        <a:srgbClr val="DBDBDB"/>
                      </a:solidFill>
                      <a:prstDash val="solid"/>
                      <a:round/>
                      <a:headEnd type="none" w="med" len="med"/>
                      <a:tailEnd type="none" w="med" len="med"/>
                    </a:lnT>
                    <a:lnB w="12700" cap="flat" cmpd="sng" algn="ctr">
                      <a:solidFill>
                        <a:srgbClr val="DBDBDB"/>
                      </a:solidFill>
                      <a:prstDash val="solid"/>
                      <a:round/>
                      <a:headEnd type="none" w="med" len="med"/>
                      <a:tailEnd type="none" w="med" len="med"/>
                    </a:lnB>
                  </a:tcPr>
                </a:tc>
                <a:extLst>
                  <a:ext uri="{0D108BD9-81ED-4DB2-BD59-A6C34878D82A}">
                    <a16:rowId xmlns:a16="http://schemas.microsoft.com/office/drawing/2014/main" val="1500435397"/>
                  </a:ext>
                </a:extLst>
              </a:tr>
              <a:tr h="618490">
                <a:tc>
                  <a:txBody>
                    <a:bodyPr/>
                    <a:lstStyle/>
                    <a:p>
                      <a:pPr algn="ctr">
                        <a:lnSpc>
                          <a:spcPct val="107000"/>
                        </a:lnSpc>
                        <a:spcAft>
                          <a:spcPts val="800"/>
                        </a:spcAft>
                      </a:pPr>
                      <a:r>
                        <a:rPr lang="es-MX" sz="1050" kern="100">
                          <a:solidFill>
                            <a:srgbClr val="000000"/>
                          </a:solidFill>
                          <a:effectLst/>
                          <a:latin typeface="Montserrat" panose="00000500000000000000" pitchFamily="2" charset="0"/>
                          <a:ea typeface="Calibri" panose="020F0502020204030204" pitchFamily="34" charset="0"/>
                          <a:cs typeface="Times New Roman" panose="02020603050405020304" pitchFamily="18" charset="0"/>
                        </a:rPr>
                        <a:t>Auditores</a:t>
                      </a:r>
                      <a:endParaRPr lang="es-MX"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53975" marR="53975" marT="0" marB="0" anchor="ctr">
                    <a:lnL w="12700" cap="flat" cmpd="sng" algn="ctr">
                      <a:solidFill>
                        <a:srgbClr val="DBDBDB"/>
                      </a:solidFill>
                      <a:prstDash val="solid"/>
                      <a:round/>
                      <a:headEnd type="none" w="med" len="med"/>
                      <a:tailEnd type="none" w="med" len="med"/>
                    </a:lnL>
                    <a:lnR w="12700" cap="flat" cmpd="sng" algn="ctr">
                      <a:solidFill>
                        <a:srgbClr val="DBDBDB"/>
                      </a:solidFill>
                      <a:prstDash val="solid"/>
                      <a:round/>
                      <a:headEnd type="none" w="med" len="med"/>
                      <a:tailEnd type="none" w="med" len="med"/>
                    </a:lnR>
                    <a:lnT w="12700" cap="flat" cmpd="sng" algn="ctr">
                      <a:solidFill>
                        <a:srgbClr val="DBDBDB"/>
                      </a:solidFill>
                      <a:prstDash val="solid"/>
                      <a:round/>
                      <a:headEnd type="none" w="med" len="med"/>
                      <a:tailEnd type="none" w="med" len="med"/>
                    </a:lnT>
                    <a:lnB w="12700" cap="flat" cmpd="sng" algn="ctr">
                      <a:solidFill>
                        <a:srgbClr val="DBDBDB"/>
                      </a:solidFill>
                      <a:prstDash val="solid"/>
                      <a:round/>
                      <a:headEnd type="none" w="med" len="med"/>
                      <a:tailEnd type="none" w="med" len="med"/>
                    </a:lnB>
                  </a:tcPr>
                </a:tc>
                <a:tc>
                  <a:txBody>
                    <a:bodyPr/>
                    <a:lstStyle/>
                    <a:p>
                      <a:pPr algn="ctr">
                        <a:lnSpc>
                          <a:spcPct val="107000"/>
                        </a:lnSpc>
                        <a:spcAft>
                          <a:spcPts val="800"/>
                        </a:spcAft>
                      </a:pPr>
                      <a:r>
                        <a:rPr lang="es-MX" sz="1050" kern="100">
                          <a:solidFill>
                            <a:srgbClr val="000000"/>
                          </a:solidFill>
                          <a:effectLst/>
                          <a:latin typeface="Montserrat" panose="00000500000000000000" pitchFamily="2" charset="0"/>
                          <a:ea typeface="Calibri" panose="020F0502020204030204" pitchFamily="34" charset="0"/>
                          <a:cs typeface="Times New Roman" panose="02020603050405020304" pitchFamily="18" charset="0"/>
                        </a:rPr>
                        <a:t>Proceso de Auditorías de matrícula</a:t>
                      </a:r>
                      <a:endParaRPr lang="es-MX"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53975" marR="53975" marT="0" marB="0" anchor="ctr">
                    <a:lnL w="12700" cap="flat" cmpd="sng" algn="ctr">
                      <a:solidFill>
                        <a:srgbClr val="DBDBDB"/>
                      </a:solidFill>
                      <a:prstDash val="solid"/>
                      <a:round/>
                      <a:headEnd type="none" w="med" len="med"/>
                      <a:tailEnd type="none" w="med" len="med"/>
                    </a:lnL>
                    <a:lnR w="12700" cap="flat" cmpd="sng" algn="ctr">
                      <a:solidFill>
                        <a:srgbClr val="DBDBDB"/>
                      </a:solidFill>
                      <a:prstDash val="solid"/>
                      <a:round/>
                      <a:headEnd type="none" w="med" len="med"/>
                      <a:tailEnd type="none" w="med" len="med"/>
                    </a:lnR>
                    <a:lnT w="12700" cap="flat" cmpd="sng" algn="ctr">
                      <a:solidFill>
                        <a:srgbClr val="DBDBDB"/>
                      </a:solidFill>
                      <a:prstDash val="solid"/>
                      <a:round/>
                      <a:headEnd type="none" w="med" len="med"/>
                      <a:tailEnd type="none" w="med" len="med"/>
                    </a:lnT>
                    <a:lnB w="12700" cap="flat" cmpd="sng" algn="ctr">
                      <a:solidFill>
                        <a:srgbClr val="DBDBDB"/>
                      </a:solidFill>
                      <a:prstDash val="solid"/>
                      <a:round/>
                      <a:headEnd type="none" w="med" len="med"/>
                      <a:tailEnd type="none" w="med" len="med"/>
                    </a:lnB>
                  </a:tcPr>
                </a:tc>
                <a:tc>
                  <a:txBody>
                    <a:bodyPr/>
                    <a:lstStyle/>
                    <a:p>
                      <a:pPr algn="ctr">
                        <a:lnSpc>
                          <a:spcPct val="107000"/>
                        </a:lnSpc>
                        <a:spcAft>
                          <a:spcPts val="800"/>
                        </a:spcAft>
                      </a:pPr>
                      <a:r>
                        <a:rPr lang="es-MX" sz="1050" kern="100">
                          <a:solidFill>
                            <a:srgbClr val="000000"/>
                          </a:solidFill>
                          <a:effectLst/>
                          <a:latin typeface="Montserrat" panose="00000500000000000000" pitchFamily="2" charset="0"/>
                          <a:ea typeface="Calibri" panose="020F0502020204030204" pitchFamily="34" charset="0"/>
                          <a:cs typeface="Times New Roman" panose="02020603050405020304" pitchFamily="18" charset="0"/>
                        </a:rPr>
                        <a:t>Nombre completo; Número de Matrícula; Licenciatura que se cursa</a:t>
                      </a:r>
                      <a:endParaRPr lang="es-MX"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53975" marR="53975" marT="0" marB="0" anchor="ctr">
                    <a:lnL w="12700" cap="flat" cmpd="sng" algn="ctr">
                      <a:solidFill>
                        <a:srgbClr val="DBDBDB"/>
                      </a:solidFill>
                      <a:prstDash val="solid"/>
                      <a:round/>
                      <a:headEnd type="none" w="med" len="med"/>
                      <a:tailEnd type="none" w="med" len="med"/>
                    </a:lnL>
                    <a:lnR w="12700" cap="flat" cmpd="sng" algn="ctr">
                      <a:solidFill>
                        <a:srgbClr val="DBDBDB"/>
                      </a:solidFill>
                      <a:prstDash val="solid"/>
                      <a:round/>
                      <a:headEnd type="none" w="med" len="med"/>
                      <a:tailEnd type="none" w="med" len="med"/>
                    </a:lnR>
                    <a:lnT w="12700" cap="flat" cmpd="sng" algn="ctr">
                      <a:solidFill>
                        <a:srgbClr val="DBDBDB"/>
                      </a:solidFill>
                      <a:prstDash val="solid"/>
                      <a:round/>
                      <a:headEnd type="none" w="med" len="med"/>
                      <a:tailEnd type="none" w="med" len="med"/>
                    </a:lnT>
                    <a:lnB w="12700" cap="flat" cmpd="sng" algn="ctr">
                      <a:solidFill>
                        <a:srgbClr val="DBDBDB"/>
                      </a:solidFill>
                      <a:prstDash val="solid"/>
                      <a:round/>
                      <a:headEnd type="none" w="med" len="med"/>
                      <a:tailEnd type="none" w="med" len="med"/>
                    </a:lnB>
                  </a:tcPr>
                </a:tc>
                <a:tc>
                  <a:txBody>
                    <a:bodyPr/>
                    <a:lstStyle/>
                    <a:p>
                      <a:pPr algn="ctr">
                        <a:lnSpc>
                          <a:spcPct val="107000"/>
                        </a:lnSpc>
                        <a:spcAft>
                          <a:spcPts val="800"/>
                        </a:spcAft>
                      </a:pPr>
                      <a:r>
                        <a:rPr lang="es-MX" sz="1050" kern="100" dirty="0">
                          <a:solidFill>
                            <a:srgbClr val="000000"/>
                          </a:solidFill>
                          <a:effectLst/>
                          <a:latin typeface="Montserrat" panose="00000500000000000000" pitchFamily="2" charset="0"/>
                          <a:ea typeface="Calibri" panose="020F0502020204030204" pitchFamily="34" charset="0"/>
                          <a:cs typeface="Times New Roman" panose="02020603050405020304" pitchFamily="18" charset="0"/>
                        </a:rPr>
                        <a:t>N/A</a:t>
                      </a:r>
                      <a:endParaRPr lang="es-MX"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3975" marR="53975" marT="0" marB="0" anchor="ctr">
                    <a:lnL w="12700" cap="flat" cmpd="sng" algn="ctr">
                      <a:solidFill>
                        <a:srgbClr val="DBDBDB"/>
                      </a:solidFill>
                      <a:prstDash val="solid"/>
                      <a:round/>
                      <a:headEnd type="none" w="med" len="med"/>
                      <a:tailEnd type="none" w="med" len="med"/>
                    </a:lnL>
                    <a:lnR w="12700" cap="flat" cmpd="sng" algn="ctr">
                      <a:solidFill>
                        <a:srgbClr val="DBDBDB"/>
                      </a:solidFill>
                      <a:prstDash val="solid"/>
                      <a:round/>
                      <a:headEnd type="none" w="med" len="med"/>
                      <a:tailEnd type="none" w="med" len="med"/>
                    </a:lnR>
                    <a:lnT w="12700" cap="flat" cmpd="sng" algn="ctr">
                      <a:solidFill>
                        <a:srgbClr val="DBDBDB"/>
                      </a:solidFill>
                      <a:prstDash val="solid"/>
                      <a:round/>
                      <a:headEnd type="none" w="med" len="med"/>
                      <a:tailEnd type="none" w="med" len="med"/>
                    </a:lnT>
                    <a:lnB w="12700" cap="flat" cmpd="sng" algn="ctr">
                      <a:solidFill>
                        <a:srgbClr val="DBDBDB"/>
                      </a:solidFill>
                      <a:prstDash val="solid"/>
                      <a:round/>
                      <a:headEnd type="none" w="med" len="med"/>
                      <a:tailEnd type="none" w="med" len="med"/>
                    </a:lnB>
                  </a:tcPr>
                </a:tc>
                <a:extLst>
                  <a:ext uri="{0D108BD9-81ED-4DB2-BD59-A6C34878D82A}">
                    <a16:rowId xmlns:a16="http://schemas.microsoft.com/office/drawing/2014/main" val="3470227907"/>
                  </a:ext>
                </a:extLst>
              </a:tr>
            </a:tbl>
          </a:graphicData>
        </a:graphic>
      </p:graphicFrame>
    </p:spTree>
    <p:extLst>
      <p:ext uri="{BB962C8B-B14F-4D97-AF65-F5344CB8AC3E}">
        <p14:creationId xmlns:p14="http://schemas.microsoft.com/office/powerpoint/2010/main" val="18678695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7F6E47E5-F51B-A648-B544-446DA83F02C8}"/>
              </a:ext>
            </a:extLst>
          </p:cNvPr>
          <p:cNvSpPr txBox="1"/>
          <p:nvPr/>
        </p:nvSpPr>
        <p:spPr>
          <a:xfrm>
            <a:off x="1497496" y="401887"/>
            <a:ext cx="7636200" cy="1102994"/>
          </a:xfrm>
          <a:prstGeom prst="rect">
            <a:avLst/>
          </a:prstGeom>
          <a:noFill/>
        </p:spPr>
        <p:txBody>
          <a:bodyPr wrap="square" rtlCol="0">
            <a:spAutoFit/>
          </a:bodyPr>
          <a:lstStyle/>
          <a:p>
            <a:pPr algn="ctr">
              <a:lnSpc>
                <a:spcPct val="107000"/>
              </a:lnSpc>
              <a:spcAft>
                <a:spcPts val="800"/>
              </a:spcAft>
            </a:pPr>
            <a:r>
              <a:rPr lang="es-ES_tradnl" sz="2000" b="1" kern="100" dirty="0">
                <a:effectLst/>
                <a:latin typeface="Montserrat" panose="00000500000000000000" pitchFamily="2" charset="0"/>
                <a:ea typeface="Calibri" panose="020F0502020204030204" pitchFamily="34" charset="0"/>
                <a:cs typeface="Times New Roman" panose="02020603050405020304" pitchFamily="18" charset="0"/>
              </a:rPr>
              <a:t>AVISO DE PRIVACIDAD PARA ALUMNADO</a:t>
            </a:r>
            <a:endParaRPr lang="es-MX" sz="20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s-ES_tradnl" sz="1800" b="1" kern="100" dirty="0">
                <a:effectLst/>
                <a:latin typeface="Montserrat" panose="00000500000000000000" pitchFamily="2" charset="0"/>
                <a:ea typeface="Calibri" panose="020F0502020204030204" pitchFamily="34" charset="0"/>
                <a:cs typeface="Times New Roman" panose="02020603050405020304" pitchFamily="18" charset="0"/>
              </a:rPr>
              <a:t>Propósito por el cual se recaban sus datos personales y protección de los mismos</a:t>
            </a:r>
            <a:endParaRPr lang="es-MX"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CuadroTexto 5">
            <a:extLst>
              <a:ext uri="{FF2B5EF4-FFF2-40B4-BE49-F238E27FC236}">
                <a16:creationId xmlns:a16="http://schemas.microsoft.com/office/drawing/2014/main" id="{E4DD86AB-BE1D-4864-8A48-2E21A1175BDA}"/>
              </a:ext>
            </a:extLst>
          </p:cNvPr>
          <p:cNvSpPr txBox="1"/>
          <p:nvPr/>
        </p:nvSpPr>
        <p:spPr>
          <a:xfrm>
            <a:off x="294861" y="1581391"/>
            <a:ext cx="9316278" cy="3651641"/>
          </a:xfrm>
          <a:prstGeom prst="rect">
            <a:avLst/>
          </a:prstGeom>
          <a:noFill/>
        </p:spPr>
        <p:txBody>
          <a:bodyPr wrap="square">
            <a:spAutoFit/>
          </a:bodyPr>
          <a:lstStyle/>
          <a:p>
            <a:pPr algn="just">
              <a:lnSpc>
                <a:spcPct val="107000"/>
              </a:lnSpc>
              <a:spcBef>
                <a:spcPts val="1200"/>
              </a:spcBef>
              <a:spcAft>
                <a:spcPts val="800"/>
              </a:spcAft>
            </a:pPr>
            <a:r>
              <a:rPr lang="es-ES_tradnl" sz="1200" kern="100" dirty="0">
                <a:effectLst/>
                <a:latin typeface="Montserrat" panose="00000500000000000000" pitchFamily="2" charset="0"/>
                <a:ea typeface="Calibri" panose="020F0502020204030204" pitchFamily="34" charset="0"/>
                <a:cs typeface="Times New Roman" panose="02020603050405020304" pitchFamily="18" charset="0"/>
              </a:rPr>
              <a:t>Por otro lado, también se le informa que sus </a:t>
            </a:r>
            <a:r>
              <a:rPr lang="es-ES_tradnl" sz="1200" b="1" kern="100" dirty="0">
                <a:effectLst/>
                <a:latin typeface="Montserrat" panose="00000500000000000000" pitchFamily="2" charset="0"/>
                <a:ea typeface="Calibri" panose="020F0502020204030204" pitchFamily="34" charset="0"/>
                <a:cs typeface="Times New Roman" panose="02020603050405020304" pitchFamily="18" charset="0"/>
              </a:rPr>
              <a:t>datos personales sensibles</a:t>
            </a:r>
            <a:r>
              <a:rPr lang="es-ES_tradnl" sz="1200" kern="100" dirty="0">
                <a:effectLst/>
                <a:latin typeface="Montserrat" panose="00000500000000000000" pitchFamily="2" charset="0"/>
                <a:ea typeface="Calibri" panose="020F0502020204030204" pitchFamily="34" charset="0"/>
                <a:cs typeface="Times New Roman" panose="02020603050405020304" pitchFamily="18" charset="0"/>
              </a:rPr>
              <a:t> no podrán ser transferidos de ninguna forma, al menos que medie su autorización expresa y por escrito, salvo las excepciones contenidas en el artículo 7 de la </a:t>
            </a:r>
            <a:r>
              <a:rPr lang="es-ES" sz="1200" kern="100" dirty="0">
                <a:effectLst/>
                <a:latin typeface="Montserrat" panose="00000500000000000000" pitchFamily="2" charset="0"/>
                <a:ea typeface="Calibri" panose="020F0502020204030204" pitchFamily="34" charset="0"/>
                <a:cs typeface="Times New Roman" panose="02020603050405020304" pitchFamily="18" charset="0"/>
              </a:rPr>
              <a:t>Ley de Protección de Datos Personales en Posesión de Sujetos Obligados para el Estado de Hidalgo en los que no será necesaria la autorización expresa por parte del titular, como cuando se trata de cumplir con las obligaciones que las normas le otorgan a la institución.</a:t>
            </a:r>
            <a:endParaRPr lang="es-MX" sz="12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ES" sz="1200" kern="100" dirty="0">
                <a:effectLst/>
                <a:latin typeface="Montserrat" panose="00000500000000000000" pitchFamily="2" charset="0"/>
                <a:ea typeface="Calibri" panose="020F0502020204030204" pitchFamily="34" charset="0"/>
                <a:cs typeface="Times New Roman" panose="02020603050405020304" pitchFamily="18" charset="0"/>
              </a:rPr>
              <a:t>Los datos personales y los datos personales sensibles jamás serán divulgados ni compartidos con terceros, salvo los indicados en la Cláusula de Transferencia o por alguna de las excepciones para hacerlo sin su consentimiento, establecidas en la Ley de Protección de Datos Personales en Posesión de Sujetos Obligados para el Estado de Hidalgo. </a:t>
            </a:r>
          </a:p>
          <a:p>
            <a:pPr algn="just">
              <a:lnSpc>
                <a:spcPct val="107000"/>
              </a:lnSpc>
              <a:spcAft>
                <a:spcPts val="800"/>
              </a:spcAft>
            </a:pPr>
            <a:endParaRPr lang="es-MX" sz="12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ES_tradnl" sz="1200" b="1" kern="100" dirty="0">
                <a:effectLst/>
                <a:latin typeface="Montserrat" panose="00000500000000000000" pitchFamily="2" charset="0"/>
                <a:ea typeface="Calibri" panose="020F0502020204030204" pitchFamily="34" charset="0"/>
                <a:cs typeface="Times New Roman" panose="02020603050405020304" pitchFamily="18" charset="0"/>
              </a:rPr>
              <a:t>Nota</a:t>
            </a:r>
            <a:r>
              <a:rPr lang="es-ES_tradnl" sz="1200" kern="100" dirty="0">
                <a:effectLst/>
                <a:latin typeface="Montserrat" panose="00000500000000000000" pitchFamily="2" charset="0"/>
                <a:ea typeface="Calibri" panose="020F0502020204030204" pitchFamily="34" charset="0"/>
                <a:cs typeface="Times New Roman" panose="02020603050405020304" pitchFamily="18" charset="0"/>
              </a:rPr>
              <a:t>: Le</a:t>
            </a:r>
            <a:r>
              <a:rPr lang="es-MX" sz="1200" kern="100" dirty="0">
                <a:effectLst/>
                <a:latin typeface="Montserrat" panose="00000500000000000000" pitchFamily="2" charset="0"/>
                <a:ea typeface="Calibri" panose="020F0502020204030204" pitchFamily="34" charset="0"/>
                <a:cs typeface="Times New Roman" panose="02020603050405020304" pitchFamily="18" charset="0"/>
              </a:rPr>
              <a:t> informamos que las finalidades del tratamiento, así como las transferencias previamente mencionadas pueden realizarse sin su consentimiento de acuerdo a lo establecido en los artículos 19 y 98 de la citada Ley de Protección de Datos Personales, los cuales contienen los casos en que el tratamiento y transferencia de datos personales podrá realizarse sin el consentimiento del titular, por lo que si usted desea manifestar su negativa para llevar a cabo el tratamiento y transferencia de sus datos personales descritos en los apartados anteriores, se</a:t>
            </a:r>
            <a:r>
              <a:rPr lang="es-ES_tradnl" sz="1200" kern="100" dirty="0">
                <a:effectLst/>
                <a:latin typeface="Montserrat" panose="00000500000000000000" pitchFamily="2" charset="0"/>
                <a:ea typeface="Calibri" panose="020F0502020204030204" pitchFamily="34" charset="0"/>
                <a:cs typeface="Times New Roman" panose="02020603050405020304" pitchFamily="18" charset="0"/>
              </a:rPr>
              <a:t> pone a su disposición el correo electrónico </a:t>
            </a:r>
            <a:r>
              <a:rPr lang="es-ES_tradnl" sz="1200" b="1" u="sng" kern="100" dirty="0">
                <a:solidFill>
                  <a:srgbClr val="0563C1"/>
                </a:solidFill>
                <a:effectLst/>
                <a:latin typeface="Montserrat" panose="00000500000000000000" pitchFamily="2" charset="0"/>
                <a:ea typeface="Calibri" panose="020F0502020204030204" pitchFamily="34" charset="0"/>
                <a:cs typeface="Times New Roman" panose="02020603050405020304" pitchFamily="18" charset="0"/>
                <a:hlinkClick r:id="rId2"/>
              </a:rPr>
              <a:t>transparencia@upp.edu.mx</a:t>
            </a:r>
            <a:r>
              <a:rPr lang="es-ES_tradnl" sz="1200" b="1" kern="100" dirty="0">
                <a:effectLst/>
                <a:latin typeface="Montserrat" panose="00000500000000000000" pitchFamily="2" charset="0"/>
                <a:ea typeface="Calibri" panose="020F0502020204030204" pitchFamily="34" charset="0"/>
                <a:cs typeface="Times New Roman" panose="02020603050405020304" pitchFamily="18" charset="0"/>
              </a:rPr>
              <a:t>.</a:t>
            </a:r>
            <a:endParaRPr lang="es-MX" sz="12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s-MX" sz="1200" dirty="0"/>
          </a:p>
        </p:txBody>
      </p:sp>
    </p:spTree>
    <p:extLst>
      <p:ext uri="{BB962C8B-B14F-4D97-AF65-F5344CB8AC3E}">
        <p14:creationId xmlns:p14="http://schemas.microsoft.com/office/powerpoint/2010/main" val="27199707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7F6E47E5-F51B-A648-B544-446DA83F02C8}"/>
              </a:ext>
            </a:extLst>
          </p:cNvPr>
          <p:cNvSpPr txBox="1"/>
          <p:nvPr/>
        </p:nvSpPr>
        <p:spPr>
          <a:xfrm>
            <a:off x="950843" y="253951"/>
            <a:ext cx="8004313" cy="1102994"/>
          </a:xfrm>
          <a:prstGeom prst="rect">
            <a:avLst/>
          </a:prstGeom>
          <a:noFill/>
        </p:spPr>
        <p:txBody>
          <a:bodyPr wrap="square" rtlCol="0">
            <a:spAutoFit/>
          </a:bodyPr>
          <a:lstStyle/>
          <a:p>
            <a:pPr algn="ctr">
              <a:lnSpc>
                <a:spcPct val="107000"/>
              </a:lnSpc>
              <a:spcAft>
                <a:spcPts val="800"/>
              </a:spcAft>
            </a:pPr>
            <a:r>
              <a:rPr lang="es-ES_tradnl" sz="2000" b="1" kern="100" dirty="0">
                <a:effectLst/>
                <a:latin typeface="Montserrat" panose="00000500000000000000" pitchFamily="2" charset="0"/>
                <a:ea typeface="Calibri" panose="020F0502020204030204" pitchFamily="34" charset="0"/>
                <a:cs typeface="Times New Roman" panose="02020603050405020304" pitchFamily="18" charset="0"/>
              </a:rPr>
              <a:t>AVISO DE PRIVACIDAD PARA ALUMNADO</a:t>
            </a:r>
            <a:endParaRPr lang="es-MX" sz="2000"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s-ES_tradnl" sz="1800" b="1" kern="100" dirty="0">
                <a:effectLst/>
                <a:latin typeface="Montserrat" panose="00000500000000000000" pitchFamily="2" charset="0"/>
                <a:ea typeface="Calibri" panose="020F0502020204030204" pitchFamily="34" charset="0"/>
                <a:cs typeface="Times New Roman" panose="02020603050405020304" pitchFamily="18" charset="0"/>
              </a:rPr>
              <a:t>Propósito por el cual se recaban sus datos personales y protección de los mismos</a:t>
            </a:r>
            <a:endParaRPr lang="es-MX"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CuadroTexto 4">
            <a:extLst>
              <a:ext uri="{FF2B5EF4-FFF2-40B4-BE49-F238E27FC236}">
                <a16:creationId xmlns:a16="http://schemas.microsoft.com/office/drawing/2014/main" id="{FA86484A-451B-6B4F-BF81-DDB14631E90F}"/>
              </a:ext>
            </a:extLst>
          </p:cNvPr>
          <p:cNvSpPr txBox="1"/>
          <p:nvPr/>
        </p:nvSpPr>
        <p:spPr>
          <a:xfrm>
            <a:off x="382838" y="1356738"/>
            <a:ext cx="9039457" cy="4670381"/>
          </a:xfrm>
          <a:prstGeom prst="rect">
            <a:avLst/>
          </a:prstGeom>
          <a:noFill/>
        </p:spPr>
        <p:txBody>
          <a:bodyPr wrap="square" rtlCol="0">
            <a:spAutoFit/>
          </a:bodyPr>
          <a:lstStyle/>
          <a:p>
            <a:pPr algn="just">
              <a:lnSpc>
                <a:spcPct val="107000"/>
              </a:lnSpc>
              <a:spcAft>
                <a:spcPts val="800"/>
              </a:spcAft>
            </a:pPr>
            <a:r>
              <a:rPr lang="es-MX" sz="1200" kern="100" dirty="0">
                <a:effectLst/>
                <a:latin typeface="Montserrat" panose="00000500000000000000" pitchFamily="2" charset="0"/>
                <a:ea typeface="Calibri" panose="020F0502020204030204" pitchFamily="34" charset="0"/>
                <a:cs typeface="Times New Roman" panose="02020603050405020304" pitchFamily="18" charset="0"/>
              </a:rPr>
              <a:t>Se le informa que es necesario que firme una Autorización para el Uso de Datos Personales, misma que podrá ser solicitada en el Departamento de Servicios Escolares y que deberá ser entregada a la misma área para su resguardo.</a:t>
            </a:r>
            <a:endParaRPr lang="es-MX" sz="12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MX" sz="1200" kern="100" dirty="0">
                <a:effectLst/>
                <a:latin typeface="Montserrat" panose="00000500000000000000" pitchFamily="2" charset="0"/>
                <a:ea typeface="Calibri" panose="020F0502020204030204" pitchFamily="34" charset="0"/>
                <a:cs typeface="Times New Roman" panose="02020603050405020304" pitchFamily="18" charset="0"/>
              </a:rPr>
              <a:t>La última actualización y/o modificación del presente aviso es la indicada al final del mismo. En el supuesto de que exista una modificación posterior a la presente, la notificación se hará directamente en las oficinas del área responsable de la protección de sus datos o a través de la página web institucional (</a:t>
            </a:r>
            <a:r>
              <a:rPr lang="es-MX" sz="1200" u="sng" kern="100" dirty="0">
                <a:solidFill>
                  <a:srgbClr val="0563C1"/>
                </a:solidFill>
                <a:effectLst/>
                <a:latin typeface="Montserrat" panose="00000500000000000000" pitchFamily="2" charset="0"/>
                <a:ea typeface="Calibri" panose="020F0502020204030204" pitchFamily="34" charset="0"/>
                <a:cs typeface="Times New Roman" panose="02020603050405020304" pitchFamily="18" charset="0"/>
                <a:hlinkClick r:id="rId2"/>
              </a:rPr>
              <a:t>www.upp.edu.mx</a:t>
            </a:r>
            <a:r>
              <a:rPr lang="es-MX" sz="1200" kern="100" dirty="0">
                <a:effectLst/>
                <a:latin typeface="Montserrat" panose="00000500000000000000" pitchFamily="2" charset="0"/>
                <a:ea typeface="Calibri" panose="020F0502020204030204" pitchFamily="34" charset="0"/>
                <a:cs typeface="Times New Roman" panose="02020603050405020304" pitchFamily="18" charset="0"/>
              </a:rPr>
              <a:t>).</a:t>
            </a:r>
            <a:endParaRPr lang="es-MX" sz="12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MX" sz="1200" kern="100" dirty="0">
                <a:effectLst/>
                <a:latin typeface="Montserrat" panose="00000500000000000000" pitchFamily="2" charset="0"/>
                <a:ea typeface="Calibri" panose="020F0502020204030204" pitchFamily="34" charset="0"/>
                <a:cs typeface="Times New Roman" panose="02020603050405020304" pitchFamily="18" charset="0"/>
              </a:rPr>
              <a:t>Usted tiene derecho a conocer qué datos personales tenemos de usted, para qué los utilizamos y las condiciones del uso que les damos </a:t>
            </a:r>
            <a:r>
              <a:rPr lang="es-MX" sz="1200" b="1" kern="100" dirty="0">
                <a:effectLst/>
                <a:latin typeface="Montserrat" panose="00000500000000000000" pitchFamily="2" charset="0"/>
                <a:ea typeface="Calibri" panose="020F0502020204030204" pitchFamily="34" charset="0"/>
                <a:cs typeface="Times New Roman" panose="02020603050405020304" pitchFamily="18" charset="0"/>
              </a:rPr>
              <a:t>(acceso)</a:t>
            </a:r>
            <a:r>
              <a:rPr lang="es-MX" sz="1200" kern="100" dirty="0">
                <a:effectLst/>
                <a:latin typeface="Montserrat" panose="00000500000000000000" pitchFamily="2" charset="0"/>
                <a:ea typeface="Calibri" panose="020F0502020204030204" pitchFamily="34" charset="0"/>
                <a:cs typeface="Times New Roman" panose="02020603050405020304" pitchFamily="18" charset="0"/>
              </a:rPr>
              <a:t>. Asimismo, es su derecho solicitar la corrección de su información personal en caso de que esté desactualizada, sea inexacta o incompleta </a:t>
            </a:r>
            <a:r>
              <a:rPr lang="es-MX" sz="1200" b="1" kern="100" dirty="0">
                <a:effectLst/>
                <a:latin typeface="Montserrat" panose="00000500000000000000" pitchFamily="2" charset="0"/>
                <a:ea typeface="Calibri" panose="020F0502020204030204" pitchFamily="34" charset="0"/>
                <a:cs typeface="Times New Roman" panose="02020603050405020304" pitchFamily="18" charset="0"/>
              </a:rPr>
              <a:t>(rectificación)</a:t>
            </a:r>
            <a:r>
              <a:rPr lang="es-MX" sz="1200" kern="100" dirty="0">
                <a:effectLst/>
                <a:latin typeface="Montserrat" panose="00000500000000000000" pitchFamily="2" charset="0"/>
                <a:ea typeface="Calibri" panose="020F0502020204030204" pitchFamily="34" charset="0"/>
                <a:cs typeface="Times New Roman" panose="02020603050405020304" pitchFamily="18" charset="0"/>
              </a:rPr>
              <a:t>; que la eliminemos de nuestros registros o bases de datos cuando considere que la misma no está siendo utilizada conforme a los principios, deberes y obligaciones previstas en la normativa </a:t>
            </a:r>
            <a:r>
              <a:rPr lang="es-MX" sz="1200" b="1" kern="100" dirty="0">
                <a:effectLst/>
                <a:latin typeface="Montserrat" panose="00000500000000000000" pitchFamily="2" charset="0"/>
                <a:ea typeface="Calibri" panose="020F0502020204030204" pitchFamily="34" charset="0"/>
                <a:cs typeface="Times New Roman" panose="02020603050405020304" pitchFamily="18" charset="0"/>
              </a:rPr>
              <a:t>(cancelación)</a:t>
            </a:r>
            <a:r>
              <a:rPr lang="es-MX" sz="1200" kern="100" dirty="0">
                <a:effectLst/>
                <a:latin typeface="Montserrat" panose="00000500000000000000" pitchFamily="2" charset="0"/>
                <a:ea typeface="Calibri" panose="020F0502020204030204" pitchFamily="34" charset="0"/>
                <a:cs typeface="Times New Roman" panose="02020603050405020304" pitchFamily="18" charset="0"/>
              </a:rPr>
              <a:t>; así como oponerse al uso de sus datos personales para fines específicos </a:t>
            </a:r>
            <a:r>
              <a:rPr lang="es-MX" sz="1200" b="1" kern="100" dirty="0">
                <a:effectLst/>
                <a:latin typeface="Montserrat" panose="00000500000000000000" pitchFamily="2" charset="0"/>
                <a:ea typeface="Calibri" panose="020F0502020204030204" pitchFamily="34" charset="0"/>
                <a:cs typeface="Times New Roman" panose="02020603050405020304" pitchFamily="18" charset="0"/>
              </a:rPr>
              <a:t>(oposición)</a:t>
            </a:r>
            <a:r>
              <a:rPr lang="es-MX" sz="1200" kern="100" dirty="0">
                <a:effectLst/>
                <a:latin typeface="Montserrat" panose="00000500000000000000" pitchFamily="2" charset="0"/>
                <a:ea typeface="Calibri" panose="020F0502020204030204" pitchFamily="34" charset="0"/>
                <a:cs typeface="Times New Roman" panose="02020603050405020304" pitchFamily="18" charset="0"/>
              </a:rPr>
              <a:t>. Estos derechos se conocen como </a:t>
            </a:r>
            <a:r>
              <a:rPr lang="es-MX" sz="1200" b="1" kern="100" dirty="0">
                <a:effectLst/>
                <a:latin typeface="Montserrat" panose="00000500000000000000" pitchFamily="2" charset="0"/>
                <a:ea typeface="Calibri" panose="020F0502020204030204" pitchFamily="34" charset="0"/>
                <a:cs typeface="Times New Roman" panose="02020603050405020304" pitchFamily="18" charset="0"/>
              </a:rPr>
              <a:t>derechos ARCO</a:t>
            </a:r>
            <a:r>
              <a:rPr lang="es-MX" sz="1200" kern="100" dirty="0">
                <a:effectLst/>
                <a:latin typeface="Montserrat" panose="00000500000000000000" pitchFamily="2" charset="0"/>
                <a:ea typeface="Calibri" panose="020F0502020204030204" pitchFamily="34" charset="0"/>
                <a:cs typeface="Times New Roman" panose="02020603050405020304" pitchFamily="18" charset="0"/>
              </a:rPr>
              <a:t>. </a:t>
            </a:r>
            <a:endParaRPr lang="es-MX" sz="12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MX" sz="1200" kern="100" dirty="0">
                <a:effectLst/>
                <a:latin typeface="Montserrat" panose="00000500000000000000" pitchFamily="2" charset="0"/>
                <a:ea typeface="Calibri" panose="020F0502020204030204" pitchFamily="34" charset="0"/>
                <a:cs typeface="Times New Roman" panose="02020603050405020304" pitchFamily="18" charset="0"/>
              </a:rPr>
              <a:t>Para conocer el procedimiento y requisitos para el ejercicio de los derechos ARCO, llevar a cabo el ejercicio de cualquiera de los derechos ARCO y resolver dudas respecto al ejercicio del derecho a la protección de datos personales, deberá ponerse en contacto con la </a:t>
            </a:r>
            <a:r>
              <a:rPr lang="es-MX" sz="1200" b="1" kern="100" dirty="0">
                <a:effectLst/>
                <a:latin typeface="Montserrat" panose="00000500000000000000" pitchFamily="2" charset="0"/>
                <a:ea typeface="Calibri" panose="020F0502020204030204" pitchFamily="34" charset="0"/>
                <a:cs typeface="Times New Roman" panose="02020603050405020304" pitchFamily="18" charset="0"/>
              </a:rPr>
              <a:t>Unidad de Transparencia del Poder Ejecutivo</a:t>
            </a:r>
            <a:r>
              <a:rPr lang="es-MX" sz="1200" kern="100" dirty="0">
                <a:effectLst/>
                <a:latin typeface="Montserrat" panose="00000500000000000000" pitchFamily="2" charset="0"/>
                <a:ea typeface="Calibri" panose="020F0502020204030204" pitchFamily="34" charset="0"/>
                <a:cs typeface="Times New Roman" panose="02020603050405020304" pitchFamily="18" charset="0"/>
              </a:rPr>
              <a:t> a través de los siguientes medios: </a:t>
            </a:r>
            <a:r>
              <a:rPr lang="es-MX" sz="1200" dirty="0">
                <a:solidFill>
                  <a:srgbClr val="000723"/>
                </a:solidFill>
                <a:latin typeface="Montserrat Medium" pitchFamily="2" charset="0"/>
                <a:ea typeface="Graphik" charset="0"/>
                <a:cs typeface="Graphik" charset="0"/>
              </a:rPr>
              <a:t> Carretera a la Estanzuela s/n. C.P. 42162, San Agustín Tlaxiaca , Hidalgo</a:t>
            </a:r>
            <a:r>
              <a:rPr lang="es-MX" sz="1200" kern="100" dirty="0">
                <a:effectLst/>
                <a:latin typeface="Montserrat" panose="00000500000000000000" pitchFamily="2" charset="0"/>
                <a:ea typeface="Calibri" panose="020F0502020204030204" pitchFamily="34" charset="0"/>
                <a:cs typeface="Times New Roman" panose="02020603050405020304" pitchFamily="18" charset="0"/>
              </a:rPr>
              <a:t>, teléfonos 771 718 6215 o 771 797 5276, E-mail: uipg@hidalgo.gob.mx </a:t>
            </a:r>
          </a:p>
          <a:p>
            <a:pPr algn="just">
              <a:lnSpc>
                <a:spcPct val="107000"/>
              </a:lnSpc>
              <a:spcAft>
                <a:spcPts val="800"/>
              </a:spcAft>
            </a:pPr>
            <a:endParaRPr lang="es-MX" sz="12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MX" sz="1200" kern="100" dirty="0">
                <a:effectLst/>
                <a:latin typeface="Montserrat" panose="00000500000000000000" pitchFamily="2" charset="0"/>
                <a:ea typeface="Calibri" panose="020F0502020204030204" pitchFamily="34" charset="0"/>
                <a:cs typeface="Times New Roman" panose="02020603050405020304" pitchFamily="18" charset="0"/>
              </a:rPr>
              <a:t>Última fecha de actualización. 13/07/2023</a:t>
            </a:r>
            <a:endParaRPr lang="es-MX" sz="12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s-ES_tradnl" sz="1350" dirty="0">
              <a:solidFill>
                <a:srgbClr val="000723"/>
              </a:solidFill>
              <a:latin typeface="Graphik Regular" charset="0"/>
              <a:ea typeface="Graphik Regular" charset="0"/>
              <a:cs typeface="Graphik Regular" charset="0"/>
            </a:endParaRPr>
          </a:p>
        </p:txBody>
      </p:sp>
    </p:spTree>
    <p:extLst>
      <p:ext uri="{BB962C8B-B14F-4D97-AF65-F5344CB8AC3E}">
        <p14:creationId xmlns:p14="http://schemas.microsoft.com/office/powerpoint/2010/main" val="831720041"/>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1228</TotalTime>
  <Words>1707</Words>
  <Application>Microsoft Office PowerPoint</Application>
  <PresentationFormat>A4 (210 x 297 mm)</PresentationFormat>
  <Paragraphs>76</Paragraphs>
  <Slides>6</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6</vt:i4>
      </vt:variant>
    </vt:vector>
  </HeadingPairs>
  <TitlesOfParts>
    <vt:vector size="14" baseType="lpstr">
      <vt:lpstr>Arial</vt:lpstr>
      <vt:lpstr>Calibri</vt:lpstr>
      <vt:lpstr>Calibri Light</vt:lpstr>
      <vt:lpstr>Graphik Regular</vt:lpstr>
      <vt:lpstr>Montserrat</vt:lpstr>
      <vt:lpstr>Montserrat Medium</vt:lpstr>
      <vt:lpstr>Wingdings</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Microsoft Office</dc:creator>
  <cp:lastModifiedBy>Usuario</cp:lastModifiedBy>
  <cp:revision>126</cp:revision>
  <cp:lastPrinted>2023-01-16T20:35:25Z</cp:lastPrinted>
  <dcterms:created xsi:type="dcterms:W3CDTF">2017-07-28T17:23:18Z</dcterms:created>
  <dcterms:modified xsi:type="dcterms:W3CDTF">2024-07-16T20:03:24Z</dcterms:modified>
</cp:coreProperties>
</file>