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56" r:id="rId2"/>
    <p:sldId id="262" r:id="rId3"/>
    <p:sldId id="257"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15544800" cy="10058400"/>
  <p:notesSz cx="6670675" cy="9777413"/>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1C32"/>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9" d="100"/>
          <a:sy n="49" d="100"/>
        </p:scale>
        <p:origin x="294" y="54"/>
      </p:cViewPr>
      <p:guideLst/>
    </p:cSldViewPr>
  </p:slideViewPr>
  <p:notesTextViewPr>
    <p:cViewPr>
      <p:scale>
        <a:sx n="1" d="1"/>
        <a:sy n="1" d="1"/>
      </p:scale>
      <p:origin x="0" y="0"/>
    </p:cViewPr>
  </p:notesTextViewPr>
  <p:sorterViewPr>
    <p:cViewPr>
      <p:scale>
        <a:sx n="50" d="100"/>
        <a:sy n="5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90626" cy="490569"/>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778505" y="0"/>
            <a:ext cx="2890626" cy="490569"/>
          </a:xfrm>
          <a:prstGeom prst="rect">
            <a:avLst/>
          </a:prstGeom>
        </p:spPr>
        <p:txBody>
          <a:bodyPr vert="horz" lIns="91440" tIns="45720" rIns="91440" bIns="45720" rtlCol="0"/>
          <a:lstStyle>
            <a:lvl1pPr algn="r">
              <a:defRPr sz="1200"/>
            </a:lvl1pPr>
          </a:lstStyle>
          <a:p>
            <a:fld id="{D9E976AC-95B1-4D2F-82A1-DD6FDFE59CF6}" type="datetimeFigureOut">
              <a:rPr lang="es-MX" smtClean="0"/>
              <a:t>15/08/2023</a:t>
            </a:fld>
            <a:endParaRPr lang="es-MX"/>
          </a:p>
        </p:txBody>
      </p:sp>
      <p:sp>
        <p:nvSpPr>
          <p:cNvPr id="4" name="Marcador de imagen de diapositiva 3"/>
          <p:cNvSpPr>
            <a:spLocks noGrp="1" noRot="1" noChangeAspect="1"/>
          </p:cNvSpPr>
          <p:nvPr>
            <p:ph type="sldImg" idx="2"/>
          </p:nvPr>
        </p:nvSpPr>
        <p:spPr>
          <a:xfrm>
            <a:off x="785813" y="1222375"/>
            <a:ext cx="5099050" cy="3300413"/>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67068" y="4705380"/>
            <a:ext cx="5336540" cy="384985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286846"/>
            <a:ext cx="2890626" cy="49056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778505" y="9286846"/>
            <a:ext cx="2890626" cy="490568"/>
          </a:xfrm>
          <a:prstGeom prst="rect">
            <a:avLst/>
          </a:prstGeom>
        </p:spPr>
        <p:txBody>
          <a:bodyPr vert="horz" lIns="91440" tIns="45720" rIns="91440" bIns="45720" rtlCol="0" anchor="b"/>
          <a:lstStyle>
            <a:lvl1pPr algn="r">
              <a:defRPr sz="1200"/>
            </a:lvl1pPr>
          </a:lstStyle>
          <a:p>
            <a:fld id="{583D5253-89F1-4E0C-923A-B0FD8C23E2B5}" type="slidenum">
              <a:rPr lang="es-MX" smtClean="0"/>
              <a:t>‹Nº›</a:t>
            </a:fld>
            <a:endParaRPr lang="es-MX"/>
          </a:p>
        </p:txBody>
      </p:sp>
    </p:spTree>
    <p:extLst>
      <p:ext uri="{BB962C8B-B14F-4D97-AF65-F5344CB8AC3E}">
        <p14:creationId xmlns:p14="http://schemas.microsoft.com/office/powerpoint/2010/main" val="3324133084"/>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1f3a58d82_0_0: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1f3a58d82_0_0: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95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1f3a58d82_0_0: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51f3a58d82_0_0: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82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1f3a58d82_0_141:notes"/>
          <p:cNvSpPr txBox="1">
            <a:spLocks noGrp="1"/>
          </p:cNvSpPr>
          <p:nvPr>
            <p:ph type="body" idx="1"/>
          </p:nvPr>
        </p:nvSpPr>
        <p:spPr>
          <a:xfrm>
            <a:off x="667068" y="4705380"/>
            <a:ext cx="5336540" cy="38500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51f3a58d82_0_141:notes"/>
          <p:cNvSpPr>
            <a:spLocks noGrp="1" noRot="1" noChangeAspect="1"/>
          </p:cNvSpPr>
          <p:nvPr>
            <p:ph type="sldImg" idx="2"/>
          </p:nvPr>
        </p:nvSpPr>
        <p:spPr>
          <a:xfrm>
            <a:off x="785813" y="1222375"/>
            <a:ext cx="509905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04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1f3a58d82_1_2117: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151f3a58d82_1_2117: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96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51f3a58d82_1_2546: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g151f3a58d82_1_2546: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7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151f3a58d82_1_3210:notes"/>
          <p:cNvSpPr txBox="1">
            <a:spLocks noGrp="1"/>
          </p:cNvSpPr>
          <p:nvPr>
            <p:ph type="body" idx="1"/>
          </p:nvPr>
        </p:nvSpPr>
        <p:spPr>
          <a:xfrm>
            <a:off x="667068" y="4644271"/>
            <a:ext cx="5336540" cy="4399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4" name="Google Shape;1614;g151f3a58d82_1_3210:notes"/>
          <p:cNvSpPr>
            <a:spLocks noGrp="1" noRot="1" noChangeAspect="1"/>
          </p:cNvSpPr>
          <p:nvPr>
            <p:ph type="sldImg" idx="2"/>
          </p:nvPr>
        </p:nvSpPr>
        <p:spPr>
          <a:xfrm>
            <a:off x="503238" y="733425"/>
            <a:ext cx="5665787" cy="36671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7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15/08/2023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69890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15/08/2023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0387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15/08/2023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53160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0">
  <p:cSld name="4_20">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93719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1_Title Slide">
  <p:cSld name="31_Title Slide">
    <p:bg>
      <p:bgPr>
        <a:solidFill>
          <a:schemeClr val="lt1"/>
        </a:solidFill>
        <a:effectLst/>
      </p:bgPr>
    </p:bg>
    <p:spTree>
      <p:nvGrpSpPr>
        <p:cNvPr id="1" name="Shape 58"/>
        <p:cNvGrpSpPr/>
        <p:nvPr/>
      </p:nvGrpSpPr>
      <p:grpSpPr>
        <a:xfrm>
          <a:off x="0" y="0"/>
          <a:ext cx="0" cy="0"/>
          <a:chOff x="0" y="0"/>
          <a:chExt cx="0" cy="0"/>
        </a:xfrm>
      </p:grpSpPr>
      <p:sp>
        <p:nvSpPr>
          <p:cNvPr id="59" name="Google Shape;59;p18"/>
          <p:cNvSpPr/>
          <p:nvPr/>
        </p:nvSpPr>
        <p:spPr>
          <a:xfrm>
            <a:off x="130628" y="126786"/>
            <a:ext cx="15283500" cy="9804900"/>
          </a:xfrm>
          <a:prstGeom prst="rect">
            <a:avLst/>
          </a:prstGeom>
          <a:solidFill>
            <a:schemeClr val="lt1"/>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283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3DF646-9AD5-490B-BF06-E1788D634B6A}" type="datetimeFigureOut">
              <a:rPr lang="es-MX" smtClean="0"/>
              <a:t>15/08/2023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95445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3DF646-9AD5-490B-BF06-E1788D634B6A}" type="datetimeFigureOut">
              <a:rPr lang="es-MX" smtClean="0"/>
              <a:t>15/08/2023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1534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3DF646-9AD5-490B-BF06-E1788D634B6A}" type="datetimeFigureOut">
              <a:rPr lang="es-MX" smtClean="0"/>
              <a:t>15/08/2023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4784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4" name="Content Placeholder 3"/>
          <p:cNvSpPr>
            <a:spLocks noGrp="1"/>
          </p:cNvSpPr>
          <p:nvPr>
            <p:ph sz="half" idx="2"/>
          </p:nvPr>
        </p:nvSpPr>
        <p:spPr>
          <a:xfrm>
            <a:off x="1070731" y="3674110"/>
            <a:ext cx="6576178"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s-ES"/>
              <a:t>Editar el estilo de texto del patrón</a:t>
            </a:r>
          </a:p>
        </p:txBody>
      </p:sp>
      <p:sp>
        <p:nvSpPr>
          <p:cNvPr id="6" name="Content Placeholder 5"/>
          <p:cNvSpPr>
            <a:spLocks noGrp="1"/>
          </p:cNvSpPr>
          <p:nvPr>
            <p:ph sz="quarter" idx="4"/>
          </p:nvPr>
        </p:nvSpPr>
        <p:spPr>
          <a:xfrm>
            <a:off x="7869556" y="3674110"/>
            <a:ext cx="6608565" cy="540406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3DF646-9AD5-490B-BF06-E1788D634B6A}" type="datetimeFigureOut">
              <a:rPr lang="es-MX" smtClean="0"/>
              <a:t>15/08/2023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8524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3DF646-9AD5-490B-BF06-E1788D634B6A}" type="datetimeFigureOut">
              <a:rPr lang="es-MX" smtClean="0"/>
              <a:t>15/08/2023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371900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F646-9AD5-490B-BF06-E1788D634B6A}" type="datetimeFigureOut">
              <a:rPr lang="es-MX" smtClean="0"/>
              <a:t>15/08/2023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66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15/08/2023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12850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s-ES"/>
              <a:t>Editar el estilo de texto del patrón</a:t>
            </a:r>
          </a:p>
        </p:txBody>
      </p:sp>
      <p:sp>
        <p:nvSpPr>
          <p:cNvPr id="5" name="Date Placeholder 4"/>
          <p:cNvSpPr>
            <a:spLocks noGrp="1"/>
          </p:cNvSpPr>
          <p:nvPr>
            <p:ph type="dt" sz="half" idx="10"/>
          </p:nvPr>
        </p:nvSpPr>
        <p:spPr/>
        <p:txBody>
          <a:bodyPr/>
          <a:lstStyle/>
          <a:p>
            <a:fld id="{553DF646-9AD5-490B-BF06-E1788D634B6A}" type="datetimeFigureOut">
              <a:rPr lang="es-MX" smtClean="0"/>
              <a:t>15/08/2023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4CCB93-29F1-47FD-9A81-2DFA06CE36EB}" type="slidenum">
              <a:rPr lang="es-MX" smtClean="0"/>
              <a:t>‹Nº›</a:t>
            </a:fld>
            <a:endParaRPr lang="es-MX"/>
          </a:p>
        </p:txBody>
      </p:sp>
    </p:spTree>
    <p:extLst>
      <p:ext uri="{BB962C8B-B14F-4D97-AF65-F5344CB8AC3E}">
        <p14:creationId xmlns:p14="http://schemas.microsoft.com/office/powerpoint/2010/main" val="23335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53DF646-9AD5-490B-BF06-E1788D634B6A}" type="datetimeFigureOut">
              <a:rPr lang="es-MX" smtClean="0"/>
              <a:t>15/08/2023</a:t>
            </a:fld>
            <a:endParaRPr lang="es-MX"/>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B64CCB93-29F1-47FD-9A81-2DFA06CE36EB}" type="slidenum">
              <a:rPr lang="es-MX" smtClean="0"/>
              <a:t>‹Nº›</a:t>
            </a:fld>
            <a:endParaRPr lang="es-MX"/>
          </a:p>
        </p:txBody>
      </p:sp>
    </p:spTree>
    <p:extLst>
      <p:ext uri="{BB962C8B-B14F-4D97-AF65-F5344CB8AC3E}">
        <p14:creationId xmlns:p14="http://schemas.microsoft.com/office/powerpoint/2010/main" val="22109420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9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4003972" y="5480145"/>
            <a:ext cx="3399430" cy="3398703"/>
          </a:xfrm>
          <a:prstGeom prst="rect">
            <a:avLst/>
          </a:prstGeom>
        </p:spPr>
      </p:pic>
      <p:pic>
        <p:nvPicPr>
          <p:cNvPr id="14" name="Imagen 13">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404336" y="1304765"/>
            <a:ext cx="3399430" cy="3398703"/>
          </a:xfrm>
          <a:prstGeom prst="rect">
            <a:avLst/>
          </a:prstGeom>
        </p:spPr>
      </p:pic>
      <p:sp>
        <p:nvSpPr>
          <p:cNvPr id="5" name="Google Shape;184;p28"/>
          <p:cNvSpPr txBox="1"/>
          <p:nvPr/>
        </p:nvSpPr>
        <p:spPr>
          <a:xfrm>
            <a:off x="994612" y="4245595"/>
            <a:ext cx="2282400" cy="400544"/>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1800" dirty="0">
                <a:solidFill>
                  <a:srgbClr val="691C32"/>
                </a:solidFill>
                <a:latin typeface="Montserrat" panose="00000500000000000000" pitchFamily="50" charset="0"/>
                <a:ea typeface="Poppins SemiBold"/>
                <a:cs typeface="Poppins SemiBold"/>
                <a:sym typeface="Poppins SemiBold"/>
              </a:rPr>
              <a:t>LOREM</a:t>
            </a:r>
            <a:endParaRPr sz="1800" dirty="0">
              <a:solidFill>
                <a:srgbClr val="691C32"/>
              </a:solidFill>
              <a:latin typeface="Montserrat" panose="00000500000000000000" pitchFamily="50" charset="0"/>
              <a:ea typeface="Poppins SemiBold"/>
              <a:cs typeface="Poppins SemiBold"/>
              <a:sym typeface="Poppins SemiBold"/>
            </a:endParaRPr>
          </a:p>
        </p:txBody>
      </p:sp>
      <p:sp>
        <p:nvSpPr>
          <p:cNvPr id="6" name="Google Shape;185;p28"/>
          <p:cNvSpPr txBox="1"/>
          <p:nvPr/>
        </p:nvSpPr>
        <p:spPr>
          <a:xfrm>
            <a:off x="4649498" y="1408125"/>
            <a:ext cx="50847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1900" dirty="0">
              <a:solidFill>
                <a:srgbClr val="49176D"/>
              </a:solidFill>
              <a:latin typeface="Montserrat ExtraBold"/>
              <a:ea typeface="Montserrat ExtraBold"/>
              <a:cs typeface="Montserrat ExtraBold"/>
              <a:sym typeface="Montserrat ExtraBold"/>
            </a:endParaRPr>
          </a:p>
        </p:txBody>
      </p:sp>
      <p:sp>
        <p:nvSpPr>
          <p:cNvPr id="7" name="Google Shape;186;p28"/>
          <p:cNvSpPr/>
          <p:nvPr/>
        </p:nvSpPr>
        <p:spPr>
          <a:xfrm>
            <a:off x="11923249" y="1530339"/>
            <a:ext cx="3207600" cy="909600"/>
          </a:xfrm>
          <a:prstGeom prst="rect">
            <a:avLst/>
          </a:prstGeom>
          <a:noFill/>
          <a:ln>
            <a:noFill/>
          </a:ln>
        </p:spPr>
        <p:txBody>
          <a:bodyPr spcFirstLastPara="1" wrap="square" lIns="122400" tIns="61175" rIns="122400" bIns="61175" anchor="t" anchorCtr="0">
            <a:noAutofit/>
          </a:bodyPr>
          <a:lstStyle/>
          <a:p>
            <a:pPr marL="0" marR="0" lvl="0" indent="0" algn="r" rtl="0">
              <a:lnSpc>
                <a:spcPct val="150000"/>
              </a:lnSpc>
              <a:spcBef>
                <a:spcPts val="0"/>
              </a:spcBef>
              <a:spcAft>
                <a:spcPts val="0"/>
              </a:spcAft>
              <a:buNone/>
            </a:pPr>
            <a:r>
              <a:rPr lang="es-419" sz="1600">
                <a:solidFill>
                  <a:schemeClr val="dk1"/>
                </a:solidFill>
                <a:latin typeface="Montserrat SemiBold"/>
                <a:ea typeface="Montserrat SemiBold"/>
                <a:cs typeface="Montserrat SemiBold"/>
                <a:sym typeface="Montserrat SemiBold"/>
              </a:rPr>
              <a:t>Lorem Ipsum dolor sit amet duis kaesius.</a:t>
            </a:r>
            <a:endParaRPr sz="1600">
              <a:solidFill>
                <a:schemeClr val="dk1"/>
              </a:solidFill>
              <a:latin typeface="Montserrat SemiBold"/>
              <a:ea typeface="Montserrat SemiBold"/>
              <a:cs typeface="Montserrat SemiBold"/>
              <a:sym typeface="Montserrat SemiBold"/>
            </a:endParaRPr>
          </a:p>
        </p:txBody>
      </p:sp>
      <p:cxnSp>
        <p:nvCxnSpPr>
          <p:cNvPr id="8" name="Google Shape;187;p28"/>
          <p:cNvCxnSpPr/>
          <p:nvPr/>
        </p:nvCxnSpPr>
        <p:spPr>
          <a:xfrm>
            <a:off x="13628101" y="9110162"/>
            <a:ext cx="0" cy="466500"/>
          </a:xfrm>
          <a:prstGeom prst="straightConnector1">
            <a:avLst/>
          </a:prstGeom>
          <a:noFill/>
          <a:ln w="9525" cap="flat" cmpd="sng">
            <a:solidFill>
              <a:schemeClr val="lt1"/>
            </a:solidFill>
            <a:prstDash val="solid"/>
            <a:miter lim="800000"/>
            <a:headEnd type="none" w="sm" len="sm"/>
            <a:tailEnd type="triangle" w="med" len="med"/>
          </a:ln>
        </p:spPr>
      </p:cxnSp>
      <p:sp>
        <p:nvSpPr>
          <p:cNvPr id="9" name="Google Shape;188;p28"/>
          <p:cNvSpPr/>
          <p:nvPr/>
        </p:nvSpPr>
        <p:spPr>
          <a:xfrm>
            <a:off x="7986957" y="7104849"/>
            <a:ext cx="2508300" cy="567600"/>
          </a:xfrm>
          <a:prstGeom prst="rect">
            <a:avLst/>
          </a:prstGeom>
          <a:solidFill>
            <a:srgbClr val="691C32"/>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 name="Google Shape;189;p28"/>
          <p:cNvSpPr/>
          <p:nvPr/>
        </p:nvSpPr>
        <p:spPr>
          <a:xfrm>
            <a:off x="7986957" y="8119287"/>
            <a:ext cx="2508300" cy="567600"/>
          </a:xfrm>
          <a:prstGeom prst="rect">
            <a:avLst/>
          </a:prstGeom>
          <a:noFill/>
          <a:ln w="25400" cap="flat" cmpd="sng">
            <a:solidFill>
              <a:srgbClr val="691C32"/>
            </a:solidFill>
            <a:prstDash val="solid"/>
            <a:miter lim="800000"/>
            <a:headEnd type="none" w="sm" len="sm"/>
            <a:tailEnd type="none" w="sm" len="sm"/>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 name="Google Shape;190;p28"/>
          <p:cNvSpPr txBox="1"/>
          <p:nvPr/>
        </p:nvSpPr>
        <p:spPr>
          <a:xfrm>
            <a:off x="8328745" y="7287772"/>
            <a:ext cx="1817700" cy="2622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900">
                <a:solidFill>
                  <a:schemeClr val="lt1"/>
                </a:solidFill>
                <a:latin typeface="Montserrat Medium"/>
                <a:ea typeface="Montserrat Medium"/>
                <a:cs typeface="Montserrat Medium"/>
                <a:sym typeface="Montserrat Medium"/>
              </a:rPr>
              <a:t>LOREM IPSUM DOLOR</a:t>
            </a:r>
            <a:endParaRPr sz="1900">
              <a:latin typeface="Montserrat Medium"/>
              <a:ea typeface="Montserrat Medium"/>
              <a:cs typeface="Montserrat Medium"/>
              <a:sym typeface="Montserrat Medium"/>
            </a:endParaRPr>
          </a:p>
        </p:txBody>
      </p:sp>
      <p:sp>
        <p:nvSpPr>
          <p:cNvPr id="12" name="Google Shape;191;p28"/>
          <p:cNvSpPr txBox="1"/>
          <p:nvPr/>
        </p:nvSpPr>
        <p:spPr>
          <a:xfrm>
            <a:off x="8328745" y="8279479"/>
            <a:ext cx="1817700" cy="2622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900">
                <a:solidFill>
                  <a:schemeClr val="dk1"/>
                </a:solidFill>
                <a:latin typeface="Montserrat Medium"/>
                <a:ea typeface="Montserrat Medium"/>
                <a:cs typeface="Montserrat Medium"/>
                <a:sym typeface="Montserrat Medium"/>
              </a:rPr>
              <a:t>LOREM IPSUM DOLOR</a:t>
            </a:r>
            <a:endParaRPr sz="1900">
              <a:latin typeface="Montserrat Medium"/>
              <a:ea typeface="Montserrat Medium"/>
              <a:cs typeface="Montserrat Medium"/>
              <a:sym typeface="Montserrat Medium"/>
            </a:endParaRPr>
          </a:p>
        </p:txBody>
      </p:sp>
      <p:sp>
        <p:nvSpPr>
          <p:cNvPr id="13" name="Google Shape;192;p28"/>
          <p:cNvSpPr/>
          <p:nvPr/>
        </p:nvSpPr>
        <p:spPr>
          <a:xfrm>
            <a:off x="4802200" y="3967225"/>
            <a:ext cx="5693100" cy="9222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400" dirty="0" err="1">
                <a:solidFill>
                  <a:srgbClr val="7F7F7F"/>
                </a:solidFill>
                <a:latin typeface="Montserrat Medium"/>
                <a:ea typeface="Montserrat Medium"/>
                <a:cs typeface="Montserrat Medium"/>
                <a:sym typeface="Montserrat Medium"/>
              </a:rPr>
              <a:t>Lorep</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ipsum</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duis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aute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irure</a:t>
            </a:r>
            <a:r>
              <a:rPr lang="es-419" sz="1400" dirty="0">
                <a:solidFill>
                  <a:srgbClr val="7F7F7F"/>
                </a:solidFill>
                <a:latin typeface="Montserrat Medium"/>
                <a:ea typeface="Montserrat Medium"/>
                <a:cs typeface="Montserrat Medium"/>
                <a:sym typeface="Montserrat Medium"/>
              </a:rPr>
              <a:t> dolor in </a:t>
            </a:r>
            <a:r>
              <a:rPr lang="es-419" sz="1400" dirty="0" err="1">
                <a:solidFill>
                  <a:srgbClr val="7F7F7F"/>
                </a:solidFill>
                <a:latin typeface="Montserrat Medium"/>
                <a:ea typeface="Montserrat Medium"/>
                <a:cs typeface="Montserrat Medium"/>
                <a:sym typeface="Montserrat Medium"/>
              </a:rPr>
              <a:t>kauselih</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oilue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eprehderiti</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vols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esse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cill</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inure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dolorlaboru</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sit</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amet</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Duis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autelo</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irusitakus</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reprehenderi</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Voluptate</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lorem</a:t>
            </a:r>
            <a:r>
              <a:rPr lang="es-419" sz="1400" dirty="0">
                <a:solidFill>
                  <a:srgbClr val="7F7F7F"/>
                </a:solidFill>
                <a:latin typeface="Montserrat Medium"/>
                <a:ea typeface="Montserrat Medium"/>
                <a:cs typeface="Montserrat Medium"/>
                <a:sym typeface="Montserrat Medium"/>
              </a:rPr>
              <a:t> </a:t>
            </a:r>
            <a:r>
              <a:rPr lang="es-419" sz="1400" dirty="0" err="1">
                <a:solidFill>
                  <a:srgbClr val="7F7F7F"/>
                </a:solidFill>
                <a:latin typeface="Montserrat Medium"/>
                <a:ea typeface="Montserrat Medium"/>
                <a:cs typeface="Montserrat Medium"/>
                <a:sym typeface="Montserrat Medium"/>
              </a:rPr>
              <a:t>kuisais</a:t>
            </a:r>
            <a:r>
              <a:rPr lang="es-419" sz="1400" dirty="0">
                <a:solidFill>
                  <a:srgbClr val="7F7F7F"/>
                </a:solidFill>
                <a:latin typeface="Montserrat Medium"/>
                <a:ea typeface="Montserrat Medium"/>
                <a:cs typeface="Montserrat Medium"/>
                <a:sym typeface="Montserrat Medium"/>
              </a:rPr>
              <a:t>.</a:t>
            </a:r>
            <a:endParaRPr sz="1400" dirty="0">
              <a:solidFill>
                <a:srgbClr val="7F7F7F"/>
              </a:solidFill>
              <a:latin typeface="Montserrat Medium"/>
              <a:ea typeface="Montserrat Medium"/>
              <a:cs typeface="Montserrat Medium"/>
              <a:sym typeface="Montserrat Medium"/>
            </a:endParaRPr>
          </a:p>
        </p:txBody>
      </p:sp>
      <p:pic>
        <p:nvPicPr>
          <p:cNvPr id="15" name="Imagen 14">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336805" y="5480145"/>
            <a:ext cx="3399430" cy="3398703"/>
          </a:xfrm>
          <a:prstGeom prst="rect">
            <a:avLst/>
          </a:prstGeom>
        </p:spPr>
      </p:pic>
    </p:spTree>
    <p:extLst>
      <p:ext uri="{BB962C8B-B14F-4D97-AF65-F5344CB8AC3E}">
        <p14:creationId xmlns:p14="http://schemas.microsoft.com/office/powerpoint/2010/main" val="93888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21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7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77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p:nvPr/>
        </p:nvSpPr>
        <p:spPr>
          <a:xfrm>
            <a:off x="10008760" y="3052849"/>
            <a:ext cx="358095" cy="331013"/>
          </a:xfrm>
          <a:custGeom>
            <a:avLst/>
            <a:gdLst/>
            <a:ahLst/>
            <a:cxnLst/>
            <a:rect l="l" t="t" r="r" b="b"/>
            <a:pathLst>
              <a:path w="444" h="356" extrusionOk="0">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18" name="Google Shape;218;p31"/>
          <p:cNvSpPr/>
          <p:nvPr/>
        </p:nvSpPr>
        <p:spPr>
          <a:xfrm>
            <a:off x="3712256" y="3036911"/>
            <a:ext cx="199296" cy="369018"/>
          </a:xfrm>
          <a:custGeom>
            <a:avLst/>
            <a:gdLst/>
            <a:ahLst/>
            <a:cxnLst/>
            <a:rect l="l" t="t" r="r" b="b"/>
            <a:pathLst>
              <a:path w="249" h="400" extrusionOk="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19" name="Google Shape;219;p31"/>
          <p:cNvSpPr/>
          <p:nvPr/>
        </p:nvSpPr>
        <p:spPr>
          <a:xfrm>
            <a:off x="4411394" y="3036911"/>
            <a:ext cx="400726" cy="369018"/>
          </a:xfrm>
          <a:custGeom>
            <a:avLst/>
            <a:gdLst/>
            <a:ahLst/>
            <a:cxnLst/>
            <a:rect l="l" t="t" r="r" b="b"/>
            <a:pathLst>
              <a:path w="497" h="400" extrusionOk="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0" name="Google Shape;220;p31"/>
          <p:cNvSpPr/>
          <p:nvPr/>
        </p:nvSpPr>
        <p:spPr>
          <a:xfrm>
            <a:off x="2021960" y="3036912"/>
            <a:ext cx="397529" cy="362887"/>
          </a:xfrm>
          <a:custGeom>
            <a:avLst/>
            <a:gdLst/>
            <a:ahLst/>
            <a:cxnLst/>
            <a:rect l="l" t="t" r="r" b="b"/>
            <a:pathLst>
              <a:path w="498" h="391" extrusionOk="0">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1" name="Google Shape;221;p31"/>
          <p:cNvSpPr/>
          <p:nvPr/>
        </p:nvSpPr>
        <p:spPr>
          <a:xfrm>
            <a:off x="5214976" y="2994003"/>
            <a:ext cx="386872" cy="445028"/>
          </a:xfrm>
          <a:custGeom>
            <a:avLst/>
            <a:gdLst/>
            <a:ahLst/>
            <a:cxnLst/>
            <a:rect l="l" t="t" r="r" b="b"/>
            <a:pathLst>
              <a:path w="480" h="480" extrusionOk="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2" name="Google Shape;222;p31"/>
          <p:cNvSpPr/>
          <p:nvPr/>
        </p:nvSpPr>
        <p:spPr>
          <a:xfrm>
            <a:off x="6033480" y="3011168"/>
            <a:ext cx="354898" cy="404572"/>
          </a:xfrm>
          <a:custGeom>
            <a:avLst/>
            <a:gdLst/>
            <a:ahLst/>
            <a:cxnLst/>
            <a:rect l="l" t="t" r="r" b="b"/>
            <a:pathLst>
              <a:path w="444" h="435" extrusionOk="0">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3" name="Google Shape;223;p31"/>
          <p:cNvSpPr/>
          <p:nvPr/>
        </p:nvSpPr>
        <p:spPr>
          <a:xfrm>
            <a:off x="8436766" y="3011166"/>
            <a:ext cx="313334" cy="411927"/>
          </a:xfrm>
          <a:custGeom>
            <a:avLst/>
            <a:gdLst/>
            <a:ahLst/>
            <a:cxnLst/>
            <a:rect l="l" t="t" r="r" b="b"/>
            <a:pathLst>
              <a:path w="390" h="444" extrusionOk="0">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4" name="Google Shape;224;p31"/>
          <p:cNvSpPr/>
          <p:nvPr/>
        </p:nvSpPr>
        <p:spPr>
          <a:xfrm>
            <a:off x="427585" y="3011166"/>
            <a:ext cx="400726" cy="411927"/>
          </a:xfrm>
          <a:custGeom>
            <a:avLst/>
            <a:gdLst/>
            <a:ahLst/>
            <a:cxnLst/>
            <a:rect l="l" t="t" r="r" b="b"/>
            <a:pathLst>
              <a:path w="497" h="444" extrusionOk="0">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5" name="Google Shape;225;p31"/>
          <p:cNvSpPr/>
          <p:nvPr/>
        </p:nvSpPr>
        <p:spPr>
          <a:xfrm>
            <a:off x="6829601" y="3020974"/>
            <a:ext cx="343174" cy="394762"/>
          </a:xfrm>
          <a:custGeom>
            <a:avLst/>
            <a:gdLst/>
            <a:ahLst/>
            <a:cxnLst/>
            <a:rect l="l" t="t" r="r" b="b"/>
            <a:pathLst>
              <a:path w="426" h="426" extrusionOk="0">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6" name="Google Shape;226;p31"/>
          <p:cNvSpPr/>
          <p:nvPr/>
        </p:nvSpPr>
        <p:spPr>
          <a:xfrm>
            <a:off x="13227355" y="3072464"/>
            <a:ext cx="335715" cy="389859"/>
          </a:xfrm>
          <a:custGeom>
            <a:avLst/>
            <a:gdLst/>
            <a:ahLst/>
            <a:cxnLst/>
            <a:rect l="l" t="t" r="r" b="b"/>
            <a:pathLst>
              <a:path w="418" h="417" extrusionOk="0">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7" name="Google Shape;227;p31"/>
          <p:cNvSpPr/>
          <p:nvPr/>
        </p:nvSpPr>
        <p:spPr>
          <a:xfrm>
            <a:off x="2808491" y="3974781"/>
            <a:ext cx="371949" cy="429090"/>
          </a:xfrm>
          <a:custGeom>
            <a:avLst/>
            <a:gdLst/>
            <a:ahLst/>
            <a:cxnLst/>
            <a:rect l="l" t="t" r="r" b="b"/>
            <a:pathLst>
              <a:path w="462" h="461" extrusionOk="0">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8" name="Google Shape;228;p31"/>
          <p:cNvSpPr/>
          <p:nvPr/>
        </p:nvSpPr>
        <p:spPr>
          <a:xfrm>
            <a:off x="2862845" y="2935156"/>
            <a:ext cx="187573" cy="458514"/>
          </a:xfrm>
          <a:custGeom>
            <a:avLst/>
            <a:gdLst/>
            <a:ahLst/>
            <a:cxnLst/>
            <a:rect l="l" t="t" r="r" b="b"/>
            <a:pathLst>
              <a:path w="232" h="498" extrusionOk="0">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29" name="Google Shape;229;p31"/>
          <p:cNvSpPr/>
          <p:nvPr/>
        </p:nvSpPr>
        <p:spPr>
          <a:xfrm>
            <a:off x="12375813" y="3974781"/>
            <a:ext cx="337846" cy="386181"/>
          </a:xfrm>
          <a:custGeom>
            <a:avLst/>
            <a:gdLst/>
            <a:ahLst/>
            <a:cxnLst/>
            <a:rect l="l" t="t" r="r" b="b"/>
            <a:pathLst>
              <a:path w="417" h="417" extrusionOk="0">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0" name="Google Shape;230;p31"/>
          <p:cNvSpPr/>
          <p:nvPr/>
        </p:nvSpPr>
        <p:spPr>
          <a:xfrm>
            <a:off x="6024951" y="3929417"/>
            <a:ext cx="371950" cy="427864"/>
          </a:xfrm>
          <a:custGeom>
            <a:avLst/>
            <a:gdLst/>
            <a:ahLst/>
            <a:cxnLst/>
            <a:rect l="l" t="t" r="r" b="b"/>
            <a:pathLst>
              <a:path w="461" h="461" extrusionOk="0">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1" name="Google Shape;231;p31"/>
          <p:cNvSpPr/>
          <p:nvPr/>
        </p:nvSpPr>
        <p:spPr>
          <a:xfrm>
            <a:off x="14025607" y="4031176"/>
            <a:ext cx="230204" cy="274617"/>
          </a:xfrm>
          <a:custGeom>
            <a:avLst/>
            <a:gdLst/>
            <a:ahLst/>
            <a:cxnLst/>
            <a:rect l="l" t="t" r="r" b="b"/>
            <a:pathLst>
              <a:path w="285" h="294" extrusionOk="0">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2" name="Google Shape;232;p31"/>
          <p:cNvSpPr/>
          <p:nvPr/>
        </p:nvSpPr>
        <p:spPr>
          <a:xfrm>
            <a:off x="13230550" y="4145189"/>
            <a:ext cx="227008" cy="42909"/>
          </a:xfrm>
          <a:custGeom>
            <a:avLst/>
            <a:gdLst/>
            <a:ahLst/>
            <a:cxnLst/>
            <a:rect l="l" t="t" r="r" b="b"/>
            <a:pathLst>
              <a:path w="283" h="45" extrusionOk="0">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3" name="Google Shape;233;p31"/>
          <p:cNvSpPr/>
          <p:nvPr/>
        </p:nvSpPr>
        <p:spPr>
          <a:xfrm>
            <a:off x="3621666" y="4821925"/>
            <a:ext cx="400726" cy="467096"/>
          </a:xfrm>
          <a:custGeom>
            <a:avLst/>
            <a:gdLst/>
            <a:ahLst/>
            <a:cxnLst/>
            <a:rect l="l" t="t" r="r" b="b"/>
            <a:pathLst>
              <a:path w="497" h="505" extrusionOk="0">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4" name="Google Shape;234;p31"/>
          <p:cNvSpPr/>
          <p:nvPr/>
        </p:nvSpPr>
        <p:spPr>
          <a:xfrm>
            <a:off x="3613138" y="5841933"/>
            <a:ext cx="400726" cy="258680"/>
          </a:xfrm>
          <a:custGeom>
            <a:avLst/>
            <a:gdLst/>
            <a:ahLst/>
            <a:cxnLst/>
            <a:rect l="l" t="t" r="r" b="b"/>
            <a:pathLst>
              <a:path w="497" h="276" extrusionOk="0">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5" name="Google Shape;235;p31"/>
          <p:cNvSpPr/>
          <p:nvPr/>
        </p:nvSpPr>
        <p:spPr>
          <a:xfrm>
            <a:off x="2831937" y="5753663"/>
            <a:ext cx="371950" cy="427864"/>
          </a:xfrm>
          <a:custGeom>
            <a:avLst/>
            <a:gdLst/>
            <a:ahLst/>
            <a:cxnLst/>
            <a:rect l="l" t="t" r="r" b="b"/>
            <a:pathLst>
              <a:path w="461" h="461" extrusionOk="0">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6" name="Google Shape;236;p31"/>
          <p:cNvSpPr/>
          <p:nvPr/>
        </p:nvSpPr>
        <p:spPr>
          <a:xfrm>
            <a:off x="1251416" y="5776959"/>
            <a:ext cx="344240" cy="388634"/>
          </a:xfrm>
          <a:custGeom>
            <a:avLst/>
            <a:gdLst/>
            <a:ahLst/>
            <a:cxnLst/>
            <a:rect l="l" t="t" r="r" b="b"/>
            <a:pathLst>
              <a:path w="427" h="417" extrusionOk="0">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7" name="Google Shape;237;p31"/>
          <p:cNvSpPr/>
          <p:nvPr/>
        </p:nvSpPr>
        <p:spPr>
          <a:xfrm>
            <a:off x="4411394" y="4870964"/>
            <a:ext cx="400726" cy="366565"/>
          </a:xfrm>
          <a:custGeom>
            <a:avLst/>
            <a:gdLst/>
            <a:ahLst/>
            <a:cxnLst/>
            <a:rect l="l" t="t" r="r" b="b"/>
            <a:pathLst>
              <a:path w="497" h="399" extrusionOk="0">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8" name="Google Shape;238;p31"/>
          <p:cNvSpPr/>
          <p:nvPr/>
        </p:nvSpPr>
        <p:spPr>
          <a:xfrm>
            <a:off x="8470869" y="4837863"/>
            <a:ext cx="279229" cy="441349"/>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39" name="Google Shape;239;p31"/>
          <p:cNvSpPr/>
          <p:nvPr/>
        </p:nvSpPr>
        <p:spPr>
          <a:xfrm>
            <a:off x="6038807" y="4861158"/>
            <a:ext cx="344240" cy="402118"/>
          </a:xfrm>
          <a:custGeom>
            <a:avLst/>
            <a:gdLst/>
            <a:ahLst/>
            <a:cxnLst/>
            <a:rect l="l" t="t" r="r" b="b"/>
            <a:pathLst>
              <a:path w="426" h="435" extrusionOk="0">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0" name="Google Shape;240;p31"/>
          <p:cNvSpPr/>
          <p:nvPr/>
        </p:nvSpPr>
        <p:spPr>
          <a:xfrm>
            <a:off x="6800826" y="4861157"/>
            <a:ext cx="406052" cy="366565"/>
          </a:xfrm>
          <a:custGeom>
            <a:avLst/>
            <a:gdLst/>
            <a:ahLst/>
            <a:cxnLst/>
            <a:rect l="l" t="t" r="r" b="b"/>
            <a:pathLst>
              <a:path w="506" h="399" extrusionOk="0">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1" name="Google Shape;241;p31"/>
          <p:cNvSpPr/>
          <p:nvPr/>
        </p:nvSpPr>
        <p:spPr>
          <a:xfrm>
            <a:off x="7604409" y="4845220"/>
            <a:ext cx="400727" cy="38495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2" name="Google Shape;242;p31"/>
          <p:cNvSpPr/>
          <p:nvPr/>
        </p:nvSpPr>
        <p:spPr>
          <a:xfrm>
            <a:off x="2837266" y="4837863"/>
            <a:ext cx="358095" cy="425411"/>
          </a:xfrm>
          <a:custGeom>
            <a:avLst/>
            <a:gdLst/>
            <a:ahLst/>
            <a:cxnLst/>
            <a:rect l="l" t="t" r="r" b="b"/>
            <a:pathLst>
              <a:path w="444" h="462" extrusionOk="0">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3" name="Google Shape;243;p31"/>
          <p:cNvSpPr/>
          <p:nvPr/>
        </p:nvSpPr>
        <p:spPr>
          <a:xfrm>
            <a:off x="2021960" y="5753663"/>
            <a:ext cx="397529" cy="435221"/>
          </a:xfrm>
          <a:custGeom>
            <a:avLst/>
            <a:gdLst/>
            <a:ahLst/>
            <a:cxnLst/>
            <a:rect l="l" t="t" r="r" b="b"/>
            <a:pathLst>
              <a:path w="498" h="470" extrusionOk="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244" name="Google Shape;244;p31"/>
          <p:cNvGrpSpPr/>
          <p:nvPr/>
        </p:nvGrpSpPr>
        <p:grpSpPr>
          <a:xfrm>
            <a:off x="4425671" y="5760505"/>
            <a:ext cx="372229" cy="421752"/>
            <a:chOff x="7197121" y="8332916"/>
            <a:chExt cx="553829" cy="543285"/>
          </a:xfrm>
        </p:grpSpPr>
        <p:sp>
          <p:nvSpPr>
            <p:cNvPr id="245" name="Google Shape;245;p31"/>
            <p:cNvSpPr/>
            <p:nvPr/>
          </p:nvSpPr>
          <p:spPr>
            <a:xfrm>
              <a:off x="7197121" y="8332916"/>
              <a:ext cx="553829" cy="543285"/>
            </a:xfrm>
            <a:custGeom>
              <a:avLst/>
              <a:gdLst/>
              <a:ahLst/>
              <a:cxnLst/>
              <a:rect l="l" t="t" r="r" b="b"/>
              <a:pathLst>
                <a:path w="462" h="453" extrusionOk="0">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6" name="Google Shape;246;p31"/>
            <p:cNvSpPr/>
            <p:nvPr/>
          </p:nvSpPr>
          <p:spPr>
            <a:xfrm>
              <a:off x="7450784" y="8450839"/>
              <a:ext cx="126832" cy="261114"/>
            </a:xfrm>
            <a:custGeom>
              <a:avLst/>
              <a:gdLst/>
              <a:ahLst/>
              <a:cxnLst/>
              <a:rect l="l" t="t" r="r" b="b"/>
              <a:pathLst>
                <a:path w="107" h="222" extrusionOk="0">
                  <a:moveTo>
                    <a:pt x="36" y="0"/>
                  </a:moveTo>
                  <a:lnTo>
                    <a:pt x="0" y="0"/>
                  </a:lnTo>
                  <a:lnTo>
                    <a:pt x="0" y="133"/>
                  </a:lnTo>
                  <a:lnTo>
                    <a:pt x="89" y="221"/>
                  </a:lnTo>
                  <a:lnTo>
                    <a:pt x="106" y="195"/>
                  </a:lnTo>
                  <a:lnTo>
                    <a:pt x="36" y="114"/>
                  </a:lnTo>
                  <a:lnTo>
                    <a:pt x="36"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
        <p:nvSpPr>
          <p:cNvPr id="247" name="Google Shape;247;p31"/>
          <p:cNvSpPr/>
          <p:nvPr/>
        </p:nvSpPr>
        <p:spPr>
          <a:xfrm>
            <a:off x="13227354" y="7642887"/>
            <a:ext cx="272834" cy="331013"/>
          </a:xfrm>
          <a:custGeom>
            <a:avLst/>
            <a:gdLst/>
            <a:ahLst/>
            <a:cxnLst/>
            <a:rect l="l" t="t" r="r" b="b"/>
            <a:pathLst>
              <a:path w="338" h="356" extrusionOk="0">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8" name="Google Shape;248;p31"/>
          <p:cNvSpPr/>
          <p:nvPr/>
        </p:nvSpPr>
        <p:spPr>
          <a:xfrm>
            <a:off x="11664951" y="5737728"/>
            <a:ext cx="227006" cy="460966"/>
          </a:xfrm>
          <a:custGeom>
            <a:avLst/>
            <a:gdLst/>
            <a:ahLst/>
            <a:cxnLst/>
            <a:rect l="l" t="t" r="r" b="b"/>
            <a:pathLst>
              <a:path w="284" h="497" extrusionOk="0">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49" name="Google Shape;249;p31"/>
          <p:cNvSpPr/>
          <p:nvPr/>
        </p:nvSpPr>
        <p:spPr>
          <a:xfrm>
            <a:off x="13997897" y="3060204"/>
            <a:ext cx="286690" cy="384955"/>
          </a:xfrm>
          <a:custGeom>
            <a:avLst/>
            <a:gdLst/>
            <a:ahLst/>
            <a:cxnLst/>
            <a:rect l="l" t="t" r="r" b="b"/>
            <a:pathLst>
              <a:path w="355" h="417" extrusionOk="0">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0" name="Google Shape;250;p31"/>
          <p:cNvSpPr/>
          <p:nvPr/>
        </p:nvSpPr>
        <p:spPr>
          <a:xfrm>
            <a:off x="12372614" y="6679273"/>
            <a:ext cx="385805" cy="402120"/>
          </a:xfrm>
          <a:custGeom>
            <a:avLst/>
            <a:gdLst/>
            <a:ahLst/>
            <a:cxnLst/>
            <a:rect l="l" t="t" r="r" b="b"/>
            <a:pathLst>
              <a:path w="480" h="436" extrusionOk="0">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1" name="Google Shape;251;p31"/>
          <p:cNvSpPr/>
          <p:nvPr/>
        </p:nvSpPr>
        <p:spPr>
          <a:xfrm>
            <a:off x="14059711" y="7685795"/>
            <a:ext cx="190771" cy="248871"/>
          </a:xfrm>
          <a:custGeom>
            <a:avLst/>
            <a:gdLst/>
            <a:ahLst/>
            <a:cxnLst/>
            <a:rect l="l" t="t" r="r" b="b"/>
            <a:pathLst>
              <a:path w="240" h="267" extrusionOk="0">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2" name="Google Shape;252;p31"/>
          <p:cNvSpPr/>
          <p:nvPr/>
        </p:nvSpPr>
        <p:spPr>
          <a:xfrm>
            <a:off x="6914862" y="5759794"/>
            <a:ext cx="160931" cy="421736"/>
          </a:xfrm>
          <a:custGeom>
            <a:avLst/>
            <a:gdLst/>
            <a:ahLst/>
            <a:cxnLst/>
            <a:rect l="l" t="t" r="r" b="b"/>
            <a:pathLst>
              <a:path w="205" h="453" extrusionOk="0">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3" name="Google Shape;253;p31"/>
          <p:cNvSpPr/>
          <p:nvPr/>
        </p:nvSpPr>
        <p:spPr>
          <a:xfrm>
            <a:off x="6024951" y="5759794"/>
            <a:ext cx="358095" cy="411927"/>
          </a:xfrm>
          <a:custGeom>
            <a:avLst/>
            <a:gdLst/>
            <a:ahLst/>
            <a:cxnLst/>
            <a:rect l="l" t="t" r="r" b="b"/>
            <a:pathLst>
              <a:path w="444" h="444" extrusionOk="0">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254" name="Google Shape;254;p31"/>
          <p:cNvGrpSpPr/>
          <p:nvPr/>
        </p:nvGrpSpPr>
        <p:grpSpPr>
          <a:xfrm>
            <a:off x="5277855" y="5737858"/>
            <a:ext cx="258979" cy="460974"/>
            <a:chOff x="4139494" y="3912087"/>
            <a:chExt cx="203121" cy="314293"/>
          </a:xfrm>
        </p:grpSpPr>
        <p:sp>
          <p:nvSpPr>
            <p:cNvPr id="255" name="Google Shape;255;p31"/>
            <p:cNvSpPr/>
            <p:nvPr/>
          </p:nvSpPr>
          <p:spPr>
            <a:xfrm>
              <a:off x="4139494" y="4027439"/>
              <a:ext cx="203121" cy="198941"/>
            </a:xfrm>
            <a:custGeom>
              <a:avLst/>
              <a:gdLst/>
              <a:ahLst/>
              <a:cxnLst/>
              <a:rect l="l" t="t" r="r" b="b"/>
              <a:pathLst>
                <a:path w="320" h="312" extrusionOk="0">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6" name="Google Shape;256;p31"/>
            <p:cNvSpPr/>
            <p:nvPr/>
          </p:nvSpPr>
          <p:spPr>
            <a:xfrm>
              <a:off x="4195499" y="4027440"/>
              <a:ext cx="88604" cy="76065"/>
            </a:xfrm>
            <a:custGeom>
              <a:avLst/>
              <a:gdLst/>
              <a:ahLst/>
              <a:cxnLst/>
              <a:rect l="l" t="t" r="r" b="b"/>
              <a:pathLst>
                <a:path w="143" h="117" extrusionOk="0">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7" name="Google Shape;257;p31"/>
            <p:cNvSpPr/>
            <p:nvPr/>
          </p:nvSpPr>
          <p:spPr>
            <a:xfrm>
              <a:off x="4195499" y="3912087"/>
              <a:ext cx="88604" cy="93620"/>
            </a:xfrm>
            <a:custGeom>
              <a:avLst/>
              <a:gdLst/>
              <a:ahLst/>
              <a:cxnLst/>
              <a:rect l="l" t="t" r="r" b="b"/>
              <a:pathLst>
                <a:path w="143" h="151" extrusionOk="0">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
        <p:nvSpPr>
          <p:cNvPr id="258" name="Google Shape;258;p31"/>
          <p:cNvSpPr/>
          <p:nvPr/>
        </p:nvSpPr>
        <p:spPr>
          <a:xfrm>
            <a:off x="14796152" y="3043040"/>
            <a:ext cx="286690" cy="419283"/>
          </a:xfrm>
          <a:custGeom>
            <a:avLst/>
            <a:gdLst/>
            <a:ahLst/>
            <a:cxnLst/>
            <a:rect l="l" t="t" r="r" b="b"/>
            <a:pathLst>
              <a:path w="355" h="453" extrusionOk="0">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59" name="Google Shape;259;p31"/>
          <p:cNvSpPr/>
          <p:nvPr/>
        </p:nvSpPr>
        <p:spPr>
          <a:xfrm>
            <a:off x="5249079" y="2121111"/>
            <a:ext cx="315464" cy="360437"/>
          </a:xfrm>
          <a:custGeom>
            <a:avLst/>
            <a:gdLst/>
            <a:ahLst/>
            <a:cxnLst/>
            <a:rect l="l" t="t" r="r" b="b"/>
            <a:pathLst>
              <a:path w="391" h="391" extrusionOk="0">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0" name="Google Shape;260;p31"/>
          <p:cNvSpPr/>
          <p:nvPr/>
        </p:nvSpPr>
        <p:spPr>
          <a:xfrm>
            <a:off x="10798488" y="2095364"/>
            <a:ext cx="371950" cy="408250"/>
          </a:xfrm>
          <a:custGeom>
            <a:avLst/>
            <a:gdLst/>
            <a:ahLst/>
            <a:cxnLst/>
            <a:rect l="l" t="t" r="r" b="b"/>
            <a:pathLst>
              <a:path w="461" h="443" extrusionOk="0">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1" name="Google Shape;261;p31"/>
          <p:cNvSpPr/>
          <p:nvPr/>
        </p:nvSpPr>
        <p:spPr>
          <a:xfrm>
            <a:off x="11582885" y="2105174"/>
            <a:ext cx="397529" cy="402118"/>
          </a:xfrm>
          <a:custGeom>
            <a:avLst/>
            <a:gdLst/>
            <a:ahLst/>
            <a:cxnLst/>
            <a:rect l="l" t="t" r="r" b="b"/>
            <a:pathLst>
              <a:path w="498" h="435" extrusionOk="0">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2" name="Google Shape;262;p31"/>
          <p:cNvSpPr/>
          <p:nvPr/>
        </p:nvSpPr>
        <p:spPr>
          <a:xfrm>
            <a:off x="8414384" y="2144403"/>
            <a:ext cx="358096" cy="310171"/>
          </a:xfrm>
          <a:custGeom>
            <a:avLst/>
            <a:gdLst/>
            <a:ahLst/>
            <a:cxnLst/>
            <a:rect l="l" t="t" r="r" b="b"/>
            <a:pathLst>
              <a:path w="445" h="337" extrusionOk="0">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3" name="Google Shape;263;p31"/>
          <p:cNvSpPr/>
          <p:nvPr/>
        </p:nvSpPr>
        <p:spPr>
          <a:xfrm>
            <a:off x="10008760" y="2144403"/>
            <a:ext cx="358095" cy="310171"/>
          </a:xfrm>
          <a:custGeom>
            <a:avLst/>
            <a:gdLst/>
            <a:ahLst/>
            <a:cxnLst/>
            <a:rect l="l" t="t" r="r" b="b"/>
            <a:pathLst>
              <a:path w="444" h="337" extrusionOk="0">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4" name="Google Shape;264;p31"/>
          <p:cNvSpPr/>
          <p:nvPr/>
        </p:nvSpPr>
        <p:spPr>
          <a:xfrm>
            <a:off x="441439" y="2095364"/>
            <a:ext cx="358095" cy="408250"/>
          </a:xfrm>
          <a:custGeom>
            <a:avLst/>
            <a:gdLst/>
            <a:ahLst/>
            <a:cxnLst/>
            <a:rect l="l" t="t" r="r" b="b"/>
            <a:pathLst>
              <a:path w="444" h="443" extrusionOk="0">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5" name="Google Shape;265;p31"/>
          <p:cNvSpPr/>
          <p:nvPr/>
        </p:nvSpPr>
        <p:spPr>
          <a:xfrm>
            <a:off x="3626993" y="2167698"/>
            <a:ext cx="371950" cy="264809"/>
          </a:xfrm>
          <a:custGeom>
            <a:avLst/>
            <a:gdLst/>
            <a:ahLst/>
            <a:cxnLst/>
            <a:rect l="l" t="t" r="r" b="b"/>
            <a:pathLst>
              <a:path w="461" h="285" extrusionOk="0">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6" name="Google Shape;266;p31"/>
          <p:cNvSpPr/>
          <p:nvPr/>
        </p:nvSpPr>
        <p:spPr>
          <a:xfrm>
            <a:off x="6800824" y="2072073"/>
            <a:ext cx="385805" cy="458514"/>
          </a:xfrm>
          <a:custGeom>
            <a:avLst/>
            <a:gdLst/>
            <a:ahLst/>
            <a:cxnLst/>
            <a:rect l="l" t="t" r="r" b="b"/>
            <a:pathLst>
              <a:path w="479" h="498" extrusionOk="0">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7" name="Google Shape;267;p31"/>
          <p:cNvSpPr/>
          <p:nvPr/>
        </p:nvSpPr>
        <p:spPr>
          <a:xfrm>
            <a:off x="9190257" y="2144403"/>
            <a:ext cx="400726" cy="310171"/>
          </a:xfrm>
          <a:custGeom>
            <a:avLst/>
            <a:gdLst/>
            <a:ahLst/>
            <a:cxnLst/>
            <a:rect l="l" t="t" r="r" b="b"/>
            <a:pathLst>
              <a:path w="497" h="337" extrusionOk="0">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8" name="Google Shape;268;p31"/>
          <p:cNvSpPr/>
          <p:nvPr/>
        </p:nvSpPr>
        <p:spPr>
          <a:xfrm>
            <a:off x="2817017" y="2095364"/>
            <a:ext cx="400726" cy="408250"/>
          </a:xfrm>
          <a:custGeom>
            <a:avLst/>
            <a:gdLst/>
            <a:ahLst/>
            <a:cxnLst/>
            <a:rect l="l" t="t" r="r" b="b"/>
            <a:pathLst>
              <a:path w="497" h="443" extrusionOk="0">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69" name="Google Shape;269;p31"/>
          <p:cNvSpPr/>
          <p:nvPr/>
        </p:nvSpPr>
        <p:spPr>
          <a:xfrm>
            <a:off x="2098695" y="2072073"/>
            <a:ext cx="244059" cy="474450"/>
          </a:xfrm>
          <a:custGeom>
            <a:avLst/>
            <a:gdLst/>
            <a:ahLst/>
            <a:cxnLst/>
            <a:rect l="l" t="t" r="r" b="b"/>
            <a:pathLst>
              <a:path w="303" h="514" extrusionOk="0">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0" name="Google Shape;270;p31"/>
          <p:cNvSpPr/>
          <p:nvPr/>
        </p:nvSpPr>
        <p:spPr>
          <a:xfrm>
            <a:off x="13991502" y="4949428"/>
            <a:ext cx="301610" cy="268488"/>
          </a:xfrm>
          <a:custGeom>
            <a:avLst/>
            <a:gdLst/>
            <a:ahLst/>
            <a:cxnLst/>
            <a:rect l="l" t="t" r="r" b="b"/>
            <a:pathLst>
              <a:path w="374" h="293" extrusionOk="0">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1" name="Google Shape;271;p31"/>
          <p:cNvSpPr/>
          <p:nvPr/>
        </p:nvSpPr>
        <p:spPr>
          <a:xfrm>
            <a:off x="11622320" y="3945357"/>
            <a:ext cx="312268" cy="380050"/>
          </a:xfrm>
          <a:custGeom>
            <a:avLst/>
            <a:gdLst/>
            <a:ahLst/>
            <a:cxnLst/>
            <a:rect l="l" t="t" r="r" b="b"/>
            <a:pathLst>
              <a:path w="390" h="409" extrusionOk="0">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2" name="Google Shape;272;p31"/>
          <p:cNvSpPr/>
          <p:nvPr/>
        </p:nvSpPr>
        <p:spPr>
          <a:xfrm>
            <a:off x="4454023" y="3978457"/>
            <a:ext cx="309071" cy="317527"/>
          </a:xfrm>
          <a:custGeom>
            <a:avLst/>
            <a:gdLst/>
            <a:ahLst/>
            <a:cxnLst/>
            <a:rect l="l" t="t" r="r" b="b"/>
            <a:pathLst>
              <a:path w="390" h="346" extrusionOk="0">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3" name="Google Shape;273;p31"/>
          <p:cNvSpPr/>
          <p:nvPr/>
        </p:nvSpPr>
        <p:spPr>
          <a:xfrm>
            <a:off x="11602070" y="3020974"/>
            <a:ext cx="358095" cy="402118"/>
          </a:xfrm>
          <a:custGeom>
            <a:avLst/>
            <a:gdLst/>
            <a:ahLst/>
            <a:cxnLst/>
            <a:rect l="l" t="t" r="r" b="b"/>
            <a:pathLst>
              <a:path w="444" h="435" extrusionOk="0">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4" name="Google Shape;274;p31"/>
          <p:cNvSpPr/>
          <p:nvPr/>
        </p:nvSpPr>
        <p:spPr>
          <a:xfrm>
            <a:off x="1251416" y="4861158"/>
            <a:ext cx="338910" cy="386181"/>
          </a:xfrm>
          <a:custGeom>
            <a:avLst/>
            <a:gdLst/>
            <a:ahLst/>
            <a:cxnLst/>
            <a:rect l="l" t="t" r="r" b="b"/>
            <a:pathLst>
              <a:path w="417" h="417" extrusionOk="0">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5" name="Google Shape;275;p31"/>
          <p:cNvSpPr/>
          <p:nvPr/>
        </p:nvSpPr>
        <p:spPr>
          <a:xfrm>
            <a:off x="9204113" y="3919611"/>
            <a:ext cx="373016" cy="427864"/>
          </a:xfrm>
          <a:custGeom>
            <a:avLst/>
            <a:gdLst/>
            <a:ahLst/>
            <a:cxnLst/>
            <a:rect l="l" t="t" r="r" b="b"/>
            <a:pathLst>
              <a:path w="462" h="462" extrusionOk="0">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6" name="Google Shape;276;p31"/>
          <p:cNvSpPr/>
          <p:nvPr/>
        </p:nvSpPr>
        <p:spPr>
          <a:xfrm>
            <a:off x="447832" y="4756950"/>
            <a:ext cx="366623" cy="490389"/>
          </a:xfrm>
          <a:custGeom>
            <a:avLst/>
            <a:gdLst/>
            <a:ahLst/>
            <a:cxnLst/>
            <a:rect l="l" t="t" r="r" b="b"/>
            <a:pathLst>
              <a:path w="453" h="533" extrusionOk="0">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7" name="Google Shape;277;p31"/>
          <p:cNvSpPr/>
          <p:nvPr/>
        </p:nvSpPr>
        <p:spPr>
          <a:xfrm>
            <a:off x="10812342" y="3929417"/>
            <a:ext cx="344240" cy="427864"/>
          </a:xfrm>
          <a:custGeom>
            <a:avLst/>
            <a:gdLst/>
            <a:ahLst/>
            <a:cxnLst/>
            <a:rect l="l" t="t" r="r" b="b"/>
            <a:pathLst>
              <a:path w="426" h="462" extrusionOk="0">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8" name="Google Shape;278;p31"/>
          <p:cNvSpPr/>
          <p:nvPr/>
        </p:nvSpPr>
        <p:spPr>
          <a:xfrm>
            <a:off x="9993840" y="3935548"/>
            <a:ext cx="386872" cy="395989"/>
          </a:xfrm>
          <a:custGeom>
            <a:avLst/>
            <a:gdLst/>
            <a:ahLst/>
            <a:cxnLst/>
            <a:rect l="l" t="t" r="r" b="b"/>
            <a:pathLst>
              <a:path w="479" h="426" extrusionOk="0">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79" name="Google Shape;279;p31"/>
          <p:cNvSpPr/>
          <p:nvPr/>
        </p:nvSpPr>
        <p:spPr>
          <a:xfrm>
            <a:off x="3613138" y="3929417"/>
            <a:ext cx="400726" cy="411928"/>
          </a:xfrm>
          <a:custGeom>
            <a:avLst/>
            <a:gdLst/>
            <a:ahLst/>
            <a:cxnLst/>
            <a:rect l="l" t="t" r="r" b="b"/>
            <a:pathLst>
              <a:path w="497" h="445" extrusionOk="0">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0" name="Google Shape;280;p31"/>
          <p:cNvSpPr/>
          <p:nvPr/>
        </p:nvSpPr>
        <p:spPr>
          <a:xfrm>
            <a:off x="5257605" y="3984587"/>
            <a:ext cx="358095" cy="307719"/>
          </a:xfrm>
          <a:custGeom>
            <a:avLst/>
            <a:gdLst/>
            <a:ahLst/>
            <a:cxnLst/>
            <a:rect l="l" t="t" r="r" b="b"/>
            <a:pathLst>
              <a:path w="444" h="329" extrusionOk="0">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1" name="Google Shape;281;p31"/>
          <p:cNvSpPr/>
          <p:nvPr/>
        </p:nvSpPr>
        <p:spPr>
          <a:xfrm>
            <a:off x="7638512" y="3952712"/>
            <a:ext cx="315464" cy="372696"/>
          </a:xfrm>
          <a:custGeom>
            <a:avLst/>
            <a:gdLst/>
            <a:ahLst/>
            <a:cxnLst/>
            <a:rect l="l" t="t" r="r" b="b"/>
            <a:pathLst>
              <a:path w="391" h="400" extrusionOk="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2" name="Google Shape;282;p31"/>
          <p:cNvSpPr/>
          <p:nvPr/>
        </p:nvSpPr>
        <p:spPr>
          <a:xfrm>
            <a:off x="13174066" y="4949428"/>
            <a:ext cx="343175" cy="268488"/>
          </a:xfrm>
          <a:custGeom>
            <a:avLst/>
            <a:gdLst/>
            <a:ahLst/>
            <a:cxnLst/>
            <a:rect l="l" t="t" r="r" b="b"/>
            <a:pathLst>
              <a:path w="427" h="293" extrusionOk="0">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3" name="Google Shape;283;p31"/>
          <p:cNvSpPr/>
          <p:nvPr/>
        </p:nvSpPr>
        <p:spPr>
          <a:xfrm>
            <a:off x="6814680" y="3945357"/>
            <a:ext cx="371950" cy="380050"/>
          </a:xfrm>
          <a:custGeom>
            <a:avLst/>
            <a:gdLst/>
            <a:ahLst/>
            <a:cxnLst/>
            <a:rect l="l" t="t" r="r" b="b"/>
            <a:pathLst>
              <a:path w="461" h="409" extrusionOk="0">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4" name="Google Shape;284;p31"/>
          <p:cNvSpPr/>
          <p:nvPr/>
        </p:nvSpPr>
        <p:spPr>
          <a:xfrm>
            <a:off x="1223705" y="3036911"/>
            <a:ext cx="399660" cy="369018"/>
          </a:xfrm>
          <a:custGeom>
            <a:avLst/>
            <a:gdLst/>
            <a:ahLst/>
            <a:cxnLst/>
            <a:rect l="l" t="t" r="r" b="b"/>
            <a:pathLst>
              <a:path w="497" h="400" extrusionOk="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5" name="Google Shape;285;p31"/>
          <p:cNvSpPr/>
          <p:nvPr/>
        </p:nvSpPr>
        <p:spPr>
          <a:xfrm>
            <a:off x="1375024" y="2025078"/>
            <a:ext cx="286683" cy="505510"/>
          </a:xfrm>
          <a:custGeom>
            <a:avLst/>
            <a:gdLst/>
            <a:ahLst/>
            <a:cxnLst/>
            <a:rect l="l" t="t" r="r" b="b"/>
            <a:pathLst>
              <a:path w="283" h="489" extrusionOk="0">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6" name="Google Shape;286;p31"/>
          <p:cNvSpPr/>
          <p:nvPr/>
        </p:nvSpPr>
        <p:spPr>
          <a:xfrm>
            <a:off x="12347036" y="4890582"/>
            <a:ext cx="400726" cy="388633"/>
          </a:xfrm>
          <a:custGeom>
            <a:avLst/>
            <a:gdLst/>
            <a:ahLst/>
            <a:cxnLst/>
            <a:rect l="l" t="t" r="r" b="b"/>
            <a:pathLst>
              <a:path w="497" h="418" extrusionOk="0">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7" name="Google Shape;287;p31"/>
          <p:cNvSpPr/>
          <p:nvPr/>
        </p:nvSpPr>
        <p:spPr>
          <a:xfrm>
            <a:off x="8436766" y="3952712"/>
            <a:ext cx="318661" cy="372696"/>
          </a:xfrm>
          <a:custGeom>
            <a:avLst/>
            <a:gdLst/>
            <a:ahLst/>
            <a:cxnLst/>
            <a:rect l="l" t="t" r="r" b="b"/>
            <a:pathLst>
              <a:path w="399" h="400" extrusionOk="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8" name="Google Shape;288;p31"/>
          <p:cNvSpPr/>
          <p:nvPr/>
        </p:nvSpPr>
        <p:spPr>
          <a:xfrm>
            <a:off x="10793159" y="6662109"/>
            <a:ext cx="382607" cy="445028"/>
          </a:xfrm>
          <a:custGeom>
            <a:avLst/>
            <a:gdLst/>
            <a:ahLst/>
            <a:cxnLst/>
            <a:rect l="l" t="t" r="r" b="b"/>
            <a:pathLst>
              <a:path w="479" h="479" extrusionOk="0">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89" name="Google Shape;289;p31"/>
          <p:cNvSpPr/>
          <p:nvPr/>
        </p:nvSpPr>
        <p:spPr>
          <a:xfrm>
            <a:off x="11582885" y="6744248"/>
            <a:ext cx="397529" cy="280748"/>
          </a:xfrm>
          <a:custGeom>
            <a:avLst/>
            <a:gdLst/>
            <a:ahLst/>
            <a:cxnLst/>
            <a:rect l="l" t="t" r="r" b="b"/>
            <a:pathLst>
              <a:path w="498" h="303" extrusionOk="0">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0" name="Google Shape;290;p31"/>
          <p:cNvSpPr/>
          <p:nvPr/>
        </p:nvSpPr>
        <p:spPr>
          <a:xfrm>
            <a:off x="427585" y="7620818"/>
            <a:ext cx="400726" cy="369018"/>
          </a:xfrm>
          <a:custGeom>
            <a:avLst/>
            <a:gdLst/>
            <a:ahLst/>
            <a:cxnLst/>
            <a:rect l="l" t="t" r="r" b="b"/>
            <a:pathLst>
              <a:path w="497" h="401" extrusionOk="0">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1" name="Google Shape;291;p31"/>
          <p:cNvSpPr/>
          <p:nvPr/>
        </p:nvSpPr>
        <p:spPr>
          <a:xfrm>
            <a:off x="1223705" y="7593847"/>
            <a:ext cx="399660" cy="411927"/>
          </a:xfrm>
          <a:custGeom>
            <a:avLst/>
            <a:gdLst/>
            <a:ahLst/>
            <a:cxnLst/>
            <a:rect l="l" t="t" r="r" b="b"/>
            <a:pathLst>
              <a:path w="497" h="444" extrusionOk="0">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2" name="Google Shape;292;p31"/>
          <p:cNvSpPr/>
          <p:nvPr/>
        </p:nvSpPr>
        <p:spPr>
          <a:xfrm>
            <a:off x="5263999" y="7642887"/>
            <a:ext cx="286690" cy="321204"/>
          </a:xfrm>
          <a:custGeom>
            <a:avLst/>
            <a:gdLst/>
            <a:ahLst/>
            <a:cxnLst/>
            <a:rect l="l" t="t" r="r" b="b"/>
            <a:pathLst>
              <a:path w="356" h="347" extrusionOk="0">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3" name="Google Shape;293;p31"/>
          <p:cNvSpPr/>
          <p:nvPr/>
        </p:nvSpPr>
        <p:spPr>
          <a:xfrm>
            <a:off x="6004703" y="7571780"/>
            <a:ext cx="398594" cy="457287"/>
          </a:xfrm>
          <a:custGeom>
            <a:avLst/>
            <a:gdLst/>
            <a:ahLst/>
            <a:cxnLst/>
            <a:rect l="l" t="t" r="r" b="b"/>
            <a:pathLst>
              <a:path w="497" h="498" extrusionOk="0">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4" name="Google Shape;294;p31"/>
          <p:cNvSpPr/>
          <p:nvPr/>
        </p:nvSpPr>
        <p:spPr>
          <a:xfrm>
            <a:off x="447832" y="3935549"/>
            <a:ext cx="358095" cy="405795"/>
          </a:xfrm>
          <a:custGeom>
            <a:avLst/>
            <a:gdLst/>
            <a:ahLst/>
            <a:cxnLst/>
            <a:rect l="l" t="t" r="r" b="b"/>
            <a:pathLst>
              <a:path w="444" h="435" extrusionOk="0">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5" name="Google Shape;295;p31"/>
          <p:cNvSpPr/>
          <p:nvPr/>
        </p:nvSpPr>
        <p:spPr>
          <a:xfrm>
            <a:off x="10807015" y="3052849"/>
            <a:ext cx="351701" cy="331013"/>
          </a:xfrm>
          <a:custGeom>
            <a:avLst/>
            <a:gdLst/>
            <a:ahLst/>
            <a:cxnLst/>
            <a:rect l="l" t="t" r="r" b="b"/>
            <a:pathLst>
              <a:path w="443" h="356" extrusionOk="0">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6" name="Google Shape;296;p31"/>
          <p:cNvSpPr/>
          <p:nvPr/>
        </p:nvSpPr>
        <p:spPr>
          <a:xfrm>
            <a:off x="2035815" y="6679273"/>
            <a:ext cx="369817" cy="418057"/>
          </a:xfrm>
          <a:custGeom>
            <a:avLst/>
            <a:gdLst/>
            <a:ahLst/>
            <a:cxnLst/>
            <a:rect l="l" t="t" r="r" b="b"/>
            <a:pathLst>
              <a:path w="462" h="452" extrusionOk="0">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7" name="Google Shape;297;p31"/>
          <p:cNvSpPr/>
          <p:nvPr/>
        </p:nvSpPr>
        <p:spPr>
          <a:xfrm>
            <a:off x="7595881" y="7660049"/>
            <a:ext cx="400727" cy="280748"/>
          </a:xfrm>
          <a:custGeom>
            <a:avLst/>
            <a:gdLst/>
            <a:ahLst/>
            <a:cxnLst/>
            <a:rect l="l" t="t" r="r" b="b"/>
            <a:pathLst>
              <a:path w="498" h="303" extrusionOk="0">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8" name="Google Shape;298;p31"/>
          <p:cNvSpPr/>
          <p:nvPr/>
        </p:nvSpPr>
        <p:spPr>
          <a:xfrm>
            <a:off x="9204113" y="5759794"/>
            <a:ext cx="373016" cy="421736"/>
          </a:xfrm>
          <a:custGeom>
            <a:avLst/>
            <a:gdLst/>
            <a:ahLst/>
            <a:cxnLst/>
            <a:rect l="l" t="t" r="r" b="b"/>
            <a:pathLst>
              <a:path w="462" h="453" extrusionOk="0">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299" name="Google Shape;299;p31"/>
          <p:cNvSpPr/>
          <p:nvPr/>
        </p:nvSpPr>
        <p:spPr>
          <a:xfrm>
            <a:off x="2021960" y="7685795"/>
            <a:ext cx="397529" cy="225579"/>
          </a:xfrm>
          <a:custGeom>
            <a:avLst/>
            <a:gdLst/>
            <a:ahLst/>
            <a:cxnLst/>
            <a:rect l="l" t="t" r="r" b="b"/>
            <a:pathLst>
              <a:path w="498" h="248" extrusionOk="0">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0" name="Google Shape;300;p31"/>
          <p:cNvSpPr/>
          <p:nvPr/>
        </p:nvSpPr>
        <p:spPr>
          <a:xfrm>
            <a:off x="2817017" y="7685795"/>
            <a:ext cx="400726" cy="225579"/>
          </a:xfrm>
          <a:custGeom>
            <a:avLst/>
            <a:gdLst/>
            <a:ahLst/>
            <a:cxnLst/>
            <a:rect l="l" t="t" r="r" b="b"/>
            <a:pathLst>
              <a:path w="497" h="248" extrusionOk="0">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1" name="Google Shape;301;p31"/>
          <p:cNvSpPr/>
          <p:nvPr/>
        </p:nvSpPr>
        <p:spPr>
          <a:xfrm>
            <a:off x="3613138" y="7685795"/>
            <a:ext cx="400726" cy="225579"/>
          </a:xfrm>
          <a:custGeom>
            <a:avLst/>
            <a:gdLst/>
            <a:ahLst/>
            <a:cxnLst/>
            <a:rect l="l" t="t" r="r" b="b"/>
            <a:pathLst>
              <a:path w="497" h="248" extrusionOk="0">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2" name="Google Shape;302;p31"/>
          <p:cNvSpPr/>
          <p:nvPr/>
        </p:nvSpPr>
        <p:spPr>
          <a:xfrm>
            <a:off x="4411394" y="7685795"/>
            <a:ext cx="400726" cy="225579"/>
          </a:xfrm>
          <a:custGeom>
            <a:avLst/>
            <a:gdLst/>
            <a:ahLst/>
            <a:cxnLst/>
            <a:rect l="l" t="t" r="r" b="b"/>
            <a:pathLst>
              <a:path w="497" h="248" extrusionOk="0">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3" name="Google Shape;303;p31"/>
          <p:cNvSpPr/>
          <p:nvPr/>
        </p:nvSpPr>
        <p:spPr>
          <a:xfrm>
            <a:off x="7595881" y="2199573"/>
            <a:ext cx="400727" cy="209641"/>
          </a:xfrm>
          <a:custGeom>
            <a:avLst/>
            <a:gdLst/>
            <a:ahLst/>
            <a:cxnLst/>
            <a:rect l="l" t="t" r="r" b="b"/>
            <a:pathLst>
              <a:path w="498" h="223" extrusionOk="0">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4" name="Google Shape;304;p31"/>
          <p:cNvSpPr/>
          <p:nvPr/>
        </p:nvSpPr>
        <p:spPr>
          <a:xfrm>
            <a:off x="8395201" y="7603656"/>
            <a:ext cx="399660" cy="402118"/>
          </a:xfrm>
          <a:custGeom>
            <a:avLst/>
            <a:gdLst/>
            <a:ahLst/>
            <a:cxnLst/>
            <a:rect l="l" t="t" r="r" b="b"/>
            <a:pathLst>
              <a:path w="497" h="435" extrusionOk="0">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5" name="Google Shape;305;p31"/>
          <p:cNvSpPr/>
          <p:nvPr/>
        </p:nvSpPr>
        <p:spPr>
          <a:xfrm>
            <a:off x="9988511" y="5769601"/>
            <a:ext cx="400726" cy="395989"/>
          </a:xfrm>
          <a:custGeom>
            <a:avLst/>
            <a:gdLst/>
            <a:ahLst/>
            <a:cxnLst/>
            <a:rect l="l" t="t" r="r" b="b"/>
            <a:pathLst>
              <a:path w="497" h="426" extrusionOk="0">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6" name="Google Shape;306;p31"/>
          <p:cNvSpPr/>
          <p:nvPr/>
        </p:nvSpPr>
        <p:spPr>
          <a:xfrm>
            <a:off x="3613138" y="6744248"/>
            <a:ext cx="400726" cy="280748"/>
          </a:xfrm>
          <a:custGeom>
            <a:avLst/>
            <a:gdLst/>
            <a:ahLst/>
            <a:cxnLst/>
            <a:rect l="l" t="t" r="r" b="b"/>
            <a:pathLst>
              <a:path w="497" h="303" extrusionOk="0">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7" name="Google Shape;307;p31"/>
          <p:cNvSpPr/>
          <p:nvPr/>
        </p:nvSpPr>
        <p:spPr>
          <a:xfrm>
            <a:off x="7595881" y="5818642"/>
            <a:ext cx="400727" cy="297910"/>
          </a:xfrm>
          <a:custGeom>
            <a:avLst/>
            <a:gdLst/>
            <a:ahLst/>
            <a:cxnLst/>
            <a:rect l="l" t="t" r="r" b="b"/>
            <a:pathLst>
              <a:path w="498" h="320" extrusionOk="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8" name="Google Shape;308;p31"/>
          <p:cNvSpPr/>
          <p:nvPr/>
        </p:nvSpPr>
        <p:spPr>
          <a:xfrm>
            <a:off x="10784633" y="4877095"/>
            <a:ext cx="399660" cy="353080"/>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09" name="Google Shape;309;p31"/>
          <p:cNvSpPr/>
          <p:nvPr/>
        </p:nvSpPr>
        <p:spPr>
          <a:xfrm>
            <a:off x="2021960" y="4845220"/>
            <a:ext cx="397529" cy="411928"/>
          </a:xfrm>
          <a:custGeom>
            <a:avLst/>
            <a:gdLst/>
            <a:ahLst/>
            <a:cxnLst/>
            <a:rect l="l" t="t" r="r" b="b"/>
            <a:pathLst>
              <a:path w="498" h="445" extrusionOk="0">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0" name="Google Shape;310;p31"/>
          <p:cNvSpPr/>
          <p:nvPr/>
        </p:nvSpPr>
        <p:spPr>
          <a:xfrm>
            <a:off x="9232888" y="4828055"/>
            <a:ext cx="310136" cy="451158"/>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1" name="Google Shape;311;p31"/>
          <p:cNvSpPr/>
          <p:nvPr/>
        </p:nvSpPr>
        <p:spPr>
          <a:xfrm>
            <a:off x="427585" y="6728313"/>
            <a:ext cx="400726" cy="306492"/>
          </a:xfrm>
          <a:custGeom>
            <a:avLst/>
            <a:gdLst/>
            <a:ahLst/>
            <a:cxnLst/>
            <a:rect l="l" t="t" r="r" b="b"/>
            <a:pathLst>
              <a:path w="497" h="337" extrusionOk="0">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2" name="Google Shape;312;p31"/>
          <p:cNvSpPr/>
          <p:nvPr/>
        </p:nvSpPr>
        <p:spPr>
          <a:xfrm>
            <a:off x="1223705" y="6711148"/>
            <a:ext cx="406056" cy="353080"/>
          </a:xfrm>
          <a:custGeom>
            <a:avLst/>
            <a:gdLst/>
            <a:ahLst/>
            <a:cxnLst/>
            <a:rect l="l" t="t" r="r" b="b"/>
            <a:pathLst>
              <a:path w="506" h="382" extrusionOk="0">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cubicBezTo>
                  <a:pt x="354" y="0"/>
                  <a:pt x="336" y="0"/>
                  <a:pt x="336" y="0"/>
                </a:cubicBezTo>
                <a:lnTo>
                  <a:pt x="328" y="0"/>
                </a:lnTo>
                <a:cubicBezTo>
                  <a:pt x="328" y="9"/>
                  <a:pt x="336" y="62"/>
                  <a:pt x="336" y="62"/>
                </a:cubicBezTo>
                <a:lnTo>
                  <a:pt x="257" y="71"/>
                </a:lnTo>
                <a:lnTo>
                  <a:pt x="248" y="80"/>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cubicBezTo>
                  <a:pt x="44" y="363"/>
                  <a:pt x="44" y="363"/>
                  <a:pt x="44" y="363"/>
                </a:cubicBezTo>
                <a:cubicBezTo>
                  <a:pt x="44" y="354"/>
                  <a:pt x="71" y="275"/>
                  <a:pt x="71" y="275"/>
                </a:cubicBezTo>
                <a:cubicBezTo>
                  <a:pt x="160" y="275"/>
                  <a:pt x="160" y="275"/>
                  <a:pt x="160" y="275"/>
                </a:cubicBezTo>
                <a:cubicBezTo>
                  <a:pt x="160" y="275"/>
                  <a:pt x="186" y="354"/>
                  <a:pt x="186" y="363"/>
                </a:cubicBezTo>
                <a:cubicBezTo>
                  <a:pt x="230" y="363"/>
                  <a:pt x="230" y="363"/>
                  <a:pt x="230" y="363"/>
                </a:cubicBez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3" name="Google Shape;313;p31"/>
          <p:cNvSpPr/>
          <p:nvPr/>
        </p:nvSpPr>
        <p:spPr>
          <a:xfrm>
            <a:off x="6062254" y="2072071"/>
            <a:ext cx="286690" cy="468319"/>
          </a:xfrm>
          <a:custGeom>
            <a:avLst/>
            <a:gdLst/>
            <a:ahLst/>
            <a:cxnLst/>
            <a:rect l="l" t="t" r="r" b="b"/>
            <a:pathLst>
              <a:path w="355" h="506" extrusionOk="0">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4" name="Google Shape;314;p31"/>
          <p:cNvSpPr/>
          <p:nvPr/>
        </p:nvSpPr>
        <p:spPr>
          <a:xfrm>
            <a:off x="9190257" y="7701734"/>
            <a:ext cx="400726" cy="203511"/>
          </a:xfrm>
          <a:custGeom>
            <a:avLst/>
            <a:gdLst/>
            <a:ahLst/>
            <a:cxnLst/>
            <a:rect l="l" t="t" r="r" b="b"/>
            <a:pathLst>
              <a:path w="497" h="222" extrusionOk="0">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5" name="Google Shape;315;p31"/>
          <p:cNvSpPr/>
          <p:nvPr/>
        </p:nvSpPr>
        <p:spPr>
          <a:xfrm>
            <a:off x="6800826" y="7571780"/>
            <a:ext cx="400726" cy="457287"/>
          </a:xfrm>
          <a:custGeom>
            <a:avLst/>
            <a:gdLst/>
            <a:ahLst/>
            <a:cxnLst/>
            <a:rect l="l" t="t" r="r" b="b"/>
            <a:pathLst>
              <a:path w="497" h="498" extrusionOk="0">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6" name="Google Shape;316;p31"/>
          <p:cNvSpPr/>
          <p:nvPr/>
        </p:nvSpPr>
        <p:spPr>
          <a:xfrm>
            <a:off x="10784633" y="7642887"/>
            <a:ext cx="399660" cy="321204"/>
          </a:xfrm>
          <a:custGeom>
            <a:avLst/>
            <a:gdLst/>
            <a:ahLst/>
            <a:cxnLst/>
            <a:rect l="l" t="t" r="r" b="b"/>
            <a:pathLst>
              <a:path w="497" h="347" extrusionOk="0">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7" name="Google Shape;317;p31"/>
          <p:cNvSpPr/>
          <p:nvPr/>
        </p:nvSpPr>
        <p:spPr>
          <a:xfrm>
            <a:off x="4425247" y="2128468"/>
            <a:ext cx="371949" cy="345724"/>
          </a:xfrm>
          <a:custGeom>
            <a:avLst/>
            <a:gdLst/>
            <a:ahLst/>
            <a:cxnLst/>
            <a:rect l="l" t="t" r="r" b="b"/>
            <a:pathLst>
              <a:path w="462" h="373" extrusionOk="0">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8" name="Google Shape;318;p31"/>
          <p:cNvSpPr/>
          <p:nvPr/>
        </p:nvSpPr>
        <p:spPr>
          <a:xfrm>
            <a:off x="11636174" y="7603656"/>
            <a:ext cx="287756" cy="402118"/>
          </a:xfrm>
          <a:custGeom>
            <a:avLst/>
            <a:gdLst/>
            <a:ahLst/>
            <a:cxnLst/>
            <a:rect l="l" t="t" r="r" b="b"/>
            <a:pathLst>
              <a:path w="355" h="435" extrusionOk="0">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19" name="Google Shape;319;p31"/>
          <p:cNvSpPr/>
          <p:nvPr/>
        </p:nvSpPr>
        <p:spPr>
          <a:xfrm>
            <a:off x="470216" y="5759794"/>
            <a:ext cx="310136" cy="411927"/>
          </a:xfrm>
          <a:custGeom>
            <a:avLst/>
            <a:gdLst/>
            <a:ahLst/>
            <a:cxnLst/>
            <a:rect l="l" t="t" r="r" b="b"/>
            <a:pathLst>
              <a:path w="390" h="444" extrusionOk="0">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0" name="Google Shape;320;p31"/>
          <p:cNvSpPr/>
          <p:nvPr/>
        </p:nvSpPr>
        <p:spPr>
          <a:xfrm>
            <a:off x="10002366" y="4828055"/>
            <a:ext cx="373016" cy="451158"/>
          </a:xfrm>
          <a:custGeom>
            <a:avLst/>
            <a:gdLst/>
            <a:ahLst/>
            <a:cxnLst/>
            <a:rect l="l" t="t" r="r" b="b"/>
            <a:pathLst>
              <a:path w="462" h="488" extrusionOk="0">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1" name="Google Shape;321;p31"/>
          <p:cNvSpPr/>
          <p:nvPr/>
        </p:nvSpPr>
        <p:spPr>
          <a:xfrm>
            <a:off x="2859647" y="6652303"/>
            <a:ext cx="320794" cy="460966"/>
          </a:xfrm>
          <a:custGeom>
            <a:avLst/>
            <a:gdLst/>
            <a:ahLst/>
            <a:cxnLst/>
            <a:rect l="l" t="t" r="r" b="b"/>
            <a:pathLst>
              <a:path w="400" h="498" extrusionOk="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2" name="Google Shape;322;p31"/>
          <p:cNvSpPr/>
          <p:nvPr/>
        </p:nvSpPr>
        <p:spPr>
          <a:xfrm>
            <a:off x="5229896" y="4837863"/>
            <a:ext cx="358096" cy="425411"/>
          </a:xfrm>
          <a:custGeom>
            <a:avLst/>
            <a:gdLst/>
            <a:ahLst/>
            <a:cxnLst/>
            <a:rect l="l" t="t" r="r" b="b"/>
            <a:pathLst>
              <a:path w="445" h="462" extrusionOk="0">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3" name="Google Shape;323;p31"/>
          <p:cNvSpPr/>
          <p:nvPr/>
        </p:nvSpPr>
        <p:spPr>
          <a:xfrm>
            <a:off x="4425247" y="6685401"/>
            <a:ext cx="371949" cy="395988"/>
          </a:xfrm>
          <a:custGeom>
            <a:avLst/>
            <a:gdLst/>
            <a:ahLst/>
            <a:cxnLst/>
            <a:rect l="l" t="t" r="r" b="b"/>
            <a:pathLst>
              <a:path w="462" h="427" extrusionOk="0">
                <a:moveTo>
                  <a:pt x="266" y="0"/>
                </a:move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4" name="Google Shape;324;p31"/>
          <p:cNvSpPr/>
          <p:nvPr/>
        </p:nvSpPr>
        <p:spPr>
          <a:xfrm>
            <a:off x="5243750" y="6685401"/>
            <a:ext cx="329321" cy="405797"/>
          </a:xfrm>
          <a:custGeom>
            <a:avLst/>
            <a:gdLst/>
            <a:ahLst/>
            <a:cxnLst/>
            <a:rect l="l" t="t" r="r" b="b"/>
            <a:pathLst>
              <a:path w="409" h="436" extrusionOk="0">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5" name="Google Shape;325;p31"/>
          <p:cNvSpPr/>
          <p:nvPr/>
        </p:nvSpPr>
        <p:spPr>
          <a:xfrm>
            <a:off x="9190257" y="6679272"/>
            <a:ext cx="400726" cy="411927"/>
          </a:xfrm>
          <a:custGeom>
            <a:avLst/>
            <a:gdLst/>
            <a:ahLst/>
            <a:cxnLst/>
            <a:rect l="l" t="t" r="r" b="b"/>
            <a:pathLst>
              <a:path w="497" h="444" extrusionOk="0">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6" name="Google Shape;326;p31"/>
          <p:cNvSpPr/>
          <p:nvPr/>
        </p:nvSpPr>
        <p:spPr>
          <a:xfrm>
            <a:off x="8479394" y="5743857"/>
            <a:ext cx="228072" cy="445028"/>
          </a:xfrm>
          <a:custGeom>
            <a:avLst/>
            <a:gdLst/>
            <a:ahLst/>
            <a:cxnLst/>
            <a:rect l="l" t="t" r="r" b="b"/>
            <a:pathLst>
              <a:path w="283" h="479" extrusionOk="0">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7" name="Google Shape;327;p31"/>
          <p:cNvSpPr/>
          <p:nvPr/>
        </p:nvSpPr>
        <p:spPr>
          <a:xfrm>
            <a:off x="6024951" y="6711148"/>
            <a:ext cx="358095" cy="346949"/>
          </a:xfrm>
          <a:custGeom>
            <a:avLst/>
            <a:gdLst/>
            <a:ahLst/>
            <a:cxnLst/>
            <a:rect l="l" t="t" r="r" b="b"/>
            <a:pathLst>
              <a:path w="444" h="373" extrusionOk="0">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8" name="Google Shape;328;p31"/>
          <p:cNvSpPr/>
          <p:nvPr/>
        </p:nvSpPr>
        <p:spPr>
          <a:xfrm>
            <a:off x="7619327" y="6662110"/>
            <a:ext cx="363425" cy="429091"/>
          </a:xfrm>
          <a:custGeom>
            <a:avLst/>
            <a:gdLst/>
            <a:ahLst/>
            <a:cxnLst/>
            <a:rect l="l" t="t" r="r" b="b"/>
            <a:pathLst>
              <a:path w="452" h="462" extrusionOk="0">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29" name="Google Shape;329;p31"/>
          <p:cNvSpPr/>
          <p:nvPr/>
        </p:nvSpPr>
        <p:spPr>
          <a:xfrm>
            <a:off x="8386676" y="6652303"/>
            <a:ext cx="414580" cy="460966"/>
          </a:xfrm>
          <a:custGeom>
            <a:avLst/>
            <a:gdLst/>
            <a:ahLst/>
            <a:cxnLst/>
            <a:rect l="l" t="t" r="r" b="b"/>
            <a:pathLst>
              <a:path w="515" h="498" extrusionOk="0">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0" name="Google Shape;330;p31"/>
          <p:cNvSpPr/>
          <p:nvPr/>
        </p:nvSpPr>
        <p:spPr>
          <a:xfrm>
            <a:off x="9988511" y="6679273"/>
            <a:ext cx="400726" cy="418057"/>
          </a:xfrm>
          <a:custGeom>
            <a:avLst/>
            <a:gdLst/>
            <a:ahLst/>
            <a:cxnLst/>
            <a:rect l="l" t="t" r="r" b="b"/>
            <a:pathLst>
              <a:path w="497" h="452" extrusionOk="0">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1" name="Google Shape;331;p31"/>
          <p:cNvSpPr/>
          <p:nvPr/>
        </p:nvSpPr>
        <p:spPr>
          <a:xfrm>
            <a:off x="9190257" y="3036911"/>
            <a:ext cx="400726" cy="369018"/>
          </a:xfrm>
          <a:custGeom>
            <a:avLst/>
            <a:gdLst/>
            <a:ahLst/>
            <a:cxnLst/>
            <a:rect l="l" t="t" r="r" b="b"/>
            <a:pathLst>
              <a:path w="497" h="400" extrusionOk="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2" name="Google Shape;332;p31"/>
          <p:cNvSpPr/>
          <p:nvPr/>
        </p:nvSpPr>
        <p:spPr>
          <a:xfrm>
            <a:off x="6863704" y="6695210"/>
            <a:ext cx="269637" cy="378826"/>
          </a:xfrm>
          <a:custGeom>
            <a:avLst/>
            <a:gdLst/>
            <a:ahLst/>
            <a:cxnLst/>
            <a:rect l="l" t="t" r="r" b="b"/>
            <a:pathLst>
              <a:path w="337" h="409" extrusionOk="0">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3" name="Google Shape;333;p31"/>
          <p:cNvSpPr/>
          <p:nvPr/>
        </p:nvSpPr>
        <p:spPr>
          <a:xfrm>
            <a:off x="14739666" y="5776958"/>
            <a:ext cx="400726" cy="441350"/>
          </a:xfrm>
          <a:custGeom>
            <a:avLst/>
            <a:gdLst/>
            <a:ahLst/>
            <a:cxnLst/>
            <a:rect l="l" t="t" r="r" b="b"/>
            <a:pathLst>
              <a:path w="497" h="480" extrusionOk="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4" name="Google Shape;334;p31"/>
          <p:cNvSpPr/>
          <p:nvPr/>
        </p:nvSpPr>
        <p:spPr>
          <a:xfrm>
            <a:off x="12403523" y="5792896"/>
            <a:ext cx="286690" cy="418057"/>
          </a:xfrm>
          <a:custGeom>
            <a:avLst/>
            <a:gdLst/>
            <a:ahLst/>
            <a:cxnLst/>
            <a:rect l="l" t="t" r="r" b="b"/>
            <a:pathLst>
              <a:path w="356" h="453" extrusionOk="0">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5" name="Google Shape;335;p31"/>
          <p:cNvSpPr/>
          <p:nvPr/>
        </p:nvSpPr>
        <p:spPr>
          <a:xfrm>
            <a:off x="13940346" y="5841933"/>
            <a:ext cx="400727" cy="317527"/>
          </a:xfrm>
          <a:custGeom>
            <a:avLst/>
            <a:gdLst/>
            <a:ahLst/>
            <a:cxnLst/>
            <a:rect l="l" t="t" r="r" b="b"/>
            <a:pathLst>
              <a:path w="498" h="346" extrusionOk="0">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6" name="Google Shape;336;p31"/>
          <p:cNvSpPr/>
          <p:nvPr/>
        </p:nvSpPr>
        <p:spPr>
          <a:xfrm>
            <a:off x="13145290" y="5767152"/>
            <a:ext cx="400726" cy="467094"/>
          </a:xfrm>
          <a:custGeom>
            <a:avLst/>
            <a:gdLst/>
            <a:ahLst/>
            <a:cxnLst/>
            <a:rect l="l" t="t" r="r" b="b"/>
            <a:pathLst>
              <a:path w="497" h="506" extrusionOk="0">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7" name="Google Shape;337;p31"/>
          <p:cNvSpPr/>
          <p:nvPr/>
        </p:nvSpPr>
        <p:spPr>
          <a:xfrm>
            <a:off x="14758849" y="2150534"/>
            <a:ext cx="358095" cy="366565"/>
          </a:xfrm>
          <a:custGeom>
            <a:avLst/>
            <a:gdLst/>
            <a:ahLst/>
            <a:cxnLst/>
            <a:rect l="l" t="t" r="r" b="b"/>
            <a:pathLst>
              <a:path w="444" h="399" extrusionOk="0">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8" name="Google Shape;338;p31"/>
          <p:cNvSpPr/>
          <p:nvPr/>
        </p:nvSpPr>
        <p:spPr>
          <a:xfrm>
            <a:off x="13963791" y="2124788"/>
            <a:ext cx="358095" cy="411928"/>
          </a:xfrm>
          <a:custGeom>
            <a:avLst/>
            <a:gdLst/>
            <a:ahLst/>
            <a:cxnLst/>
            <a:rect l="l" t="t" r="r" b="b"/>
            <a:pathLst>
              <a:path w="444" h="445" extrusionOk="0">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39" name="Google Shape;339;p31"/>
          <p:cNvSpPr/>
          <p:nvPr/>
        </p:nvSpPr>
        <p:spPr>
          <a:xfrm>
            <a:off x="13201775" y="2101496"/>
            <a:ext cx="287756" cy="458514"/>
          </a:xfrm>
          <a:custGeom>
            <a:avLst/>
            <a:gdLst/>
            <a:ahLst/>
            <a:cxnLst/>
            <a:rect l="l" t="t" r="r" b="b"/>
            <a:pathLst>
              <a:path w="356" h="497" extrusionOk="0">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0" name="Google Shape;340;p31"/>
          <p:cNvSpPr/>
          <p:nvPr/>
        </p:nvSpPr>
        <p:spPr>
          <a:xfrm>
            <a:off x="10044996" y="7571780"/>
            <a:ext cx="293083" cy="457287"/>
          </a:xfrm>
          <a:custGeom>
            <a:avLst/>
            <a:gdLst/>
            <a:ahLst/>
            <a:cxnLst/>
            <a:rect l="l" t="t" r="r" b="b"/>
            <a:pathLst>
              <a:path w="364" h="498" extrusionOk="0">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1" name="Google Shape;341;p31"/>
          <p:cNvSpPr/>
          <p:nvPr/>
        </p:nvSpPr>
        <p:spPr>
          <a:xfrm>
            <a:off x="14739666" y="4949428"/>
            <a:ext cx="400726" cy="268488"/>
          </a:xfrm>
          <a:custGeom>
            <a:avLst/>
            <a:gdLst/>
            <a:ahLst/>
            <a:cxnLst/>
            <a:rect l="l" t="t" r="r" b="b"/>
            <a:pathLst>
              <a:path w="497" h="293" extrusionOk="0">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2" name="Google Shape;342;p31"/>
          <p:cNvSpPr/>
          <p:nvPr/>
        </p:nvSpPr>
        <p:spPr>
          <a:xfrm>
            <a:off x="11636174" y="4821926"/>
            <a:ext cx="287756" cy="447479"/>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3" name="Google Shape;343;p31"/>
          <p:cNvSpPr/>
          <p:nvPr/>
        </p:nvSpPr>
        <p:spPr>
          <a:xfrm>
            <a:off x="13974451" y="6662109"/>
            <a:ext cx="369818" cy="460966"/>
          </a:xfrm>
          <a:custGeom>
            <a:avLst/>
            <a:gdLst/>
            <a:ahLst/>
            <a:cxnLst/>
            <a:rect l="l" t="t" r="r" b="b"/>
            <a:pathLst>
              <a:path w="461" h="497" extrusionOk="0">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4" name="Google Shape;344;p31"/>
          <p:cNvSpPr/>
          <p:nvPr/>
        </p:nvSpPr>
        <p:spPr>
          <a:xfrm>
            <a:off x="13256128" y="6662109"/>
            <a:ext cx="209956" cy="460966"/>
          </a:xfrm>
          <a:custGeom>
            <a:avLst/>
            <a:gdLst/>
            <a:ahLst/>
            <a:cxnLst/>
            <a:rect l="l" t="t" r="r" b="b"/>
            <a:pathLst>
              <a:path w="266" h="497" extrusionOk="0">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5" name="Google Shape;345;p31"/>
          <p:cNvSpPr/>
          <p:nvPr/>
        </p:nvSpPr>
        <p:spPr>
          <a:xfrm>
            <a:off x="12347036" y="2222867"/>
            <a:ext cx="400726" cy="215770"/>
          </a:xfrm>
          <a:custGeom>
            <a:avLst/>
            <a:gdLst/>
            <a:ahLst/>
            <a:cxnLst/>
            <a:rect l="l" t="t" r="r" b="b"/>
            <a:pathLst>
              <a:path w="497" h="232" extrusionOk="0">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6" name="Google Shape;346;p31"/>
          <p:cNvSpPr/>
          <p:nvPr/>
        </p:nvSpPr>
        <p:spPr>
          <a:xfrm>
            <a:off x="14739666" y="4007879"/>
            <a:ext cx="400726" cy="317527"/>
          </a:xfrm>
          <a:custGeom>
            <a:avLst/>
            <a:gdLst/>
            <a:ahLst/>
            <a:cxnLst/>
            <a:rect l="l" t="t" r="r" b="b"/>
            <a:pathLst>
              <a:path w="497" h="346" extrusionOk="0">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7" name="Google Shape;347;p31"/>
          <p:cNvSpPr/>
          <p:nvPr/>
        </p:nvSpPr>
        <p:spPr>
          <a:xfrm>
            <a:off x="10798488" y="5769601"/>
            <a:ext cx="371950" cy="370244"/>
          </a:xfrm>
          <a:custGeom>
            <a:avLst/>
            <a:gdLst/>
            <a:ahLst/>
            <a:cxnLst/>
            <a:rect l="l" t="t" r="r" b="b"/>
            <a:pathLst>
              <a:path w="461" h="400" extrusionOk="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8" name="Google Shape;348;p31"/>
          <p:cNvSpPr/>
          <p:nvPr/>
        </p:nvSpPr>
        <p:spPr>
          <a:xfrm>
            <a:off x="7679010" y="2935158"/>
            <a:ext cx="385805" cy="386181"/>
          </a:xfrm>
          <a:custGeom>
            <a:avLst/>
            <a:gdLst/>
            <a:ahLst/>
            <a:cxnLst/>
            <a:rect l="l" t="t" r="r" b="b"/>
            <a:pathLst>
              <a:path w="479" h="417" extrusionOk="0">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49" name="Google Shape;349;p31"/>
          <p:cNvSpPr/>
          <p:nvPr/>
        </p:nvSpPr>
        <p:spPr>
          <a:xfrm>
            <a:off x="14770573" y="7532548"/>
            <a:ext cx="312268" cy="411928"/>
          </a:xfrm>
          <a:custGeom>
            <a:avLst/>
            <a:gdLst/>
            <a:ahLst/>
            <a:cxnLst/>
            <a:rect l="l" t="t" r="r" b="b"/>
            <a:pathLst>
              <a:path w="390" h="445" extrusionOk="0">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0" name="Google Shape;350;p31"/>
          <p:cNvSpPr/>
          <p:nvPr/>
        </p:nvSpPr>
        <p:spPr>
          <a:xfrm>
            <a:off x="12423771" y="7738512"/>
            <a:ext cx="334649" cy="388634"/>
          </a:xfrm>
          <a:custGeom>
            <a:avLst/>
            <a:gdLst/>
            <a:ahLst/>
            <a:cxnLst/>
            <a:rect l="l" t="t" r="r" b="b"/>
            <a:pathLst>
              <a:path w="418" h="417" extrusionOk="0">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1" name="Google Shape;351;p31"/>
          <p:cNvSpPr/>
          <p:nvPr/>
        </p:nvSpPr>
        <p:spPr>
          <a:xfrm>
            <a:off x="14682116" y="6728313"/>
            <a:ext cx="400726" cy="394762"/>
          </a:xfrm>
          <a:custGeom>
            <a:avLst/>
            <a:gdLst/>
            <a:ahLst/>
            <a:cxnLst/>
            <a:rect l="l" t="t" r="r" b="b"/>
            <a:pathLst>
              <a:path w="497" h="426" extrusionOk="0">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2" name="Google Shape;352;p31"/>
          <p:cNvSpPr/>
          <p:nvPr/>
        </p:nvSpPr>
        <p:spPr>
          <a:xfrm>
            <a:off x="12347035" y="3066335"/>
            <a:ext cx="392199" cy="359210"/>
          </a:xfrm>
          <a:custGeom>
            <a:avLst/>
            <a:gdLst/>
            <a:ahLst/>
            <a:cxnLst/>
            <a:rect l="l" t="t" r="r" b="b"/>
            <a:pathLst>
              <a:path w="487" h="390" extrusionOk="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3" name="Google Shape;353;p31"/>
          <p:cNvSpPr/>
          <p:nvPr/>
        </p:nvSpPr>
        <p:spPr>
          <a:xfrm>
            <a:off x="1266338" y="3913482"/>
            <a:ext cx="315464" cy="427863"/>
          </a:xfrm>
          <a:custGeom>
            <a:avLst/>
            <a:gdLst/>
            <a:ahLst/>
            <a:cxnLst/>
            <a:rect l="l" t="t" r="r" b="b"/>
            <a:pathLst>
              <a:path w="391" h="463" extrusionOk="0">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54" name="Google Shape;354;p31"/>
          <p:cNvSpPr/>
          <p:nvPr/>
        </p:nvSpPr>
        <p:spPr>
          <a:xfrm>
            <a:off x="2064591" y="3929417"/>
            <a:ext cx="312267" cy="427864"/>
          </a:xfrm>
          <a:custGeom>
            <a:avLst/>
            <a:gdLst/>
            <a:ahLst/>
            <a:cxnLst/>
            <a:rect l="l" t="t" r="r" b="b"/>
            <a:pathLst>
              <a:path w="392" h="462" extrusionOk="0">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Tree>
    <p:extLst>
      <p:ext uri="{BB962C8B-B14F-4D97-AF65-F5344CB8AC3E}">
        <p14:creationId xmlns:p14="http://schemas.microsoft.com/office/powerpoint/2010/main" val="191888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p:nvPr/>
        </p:nvSpPr>
        <p:spPr>
          <a:xfrm>
            <a:off x="8579925" y="2263690"/>
            <a:ext cx="304013" cy="343399"/>
          </a:xfrm>
          <a:custGeom>
            <a:avLst/>
            <a:gdLst/>
            <a:ahLst/>
            <a:cxnLst/>
            <a:rect l="l" t="t" r="r" b="b"/>
            <a:pathLst>
              <a:path w="373" h="364" extrusionOk="0">
                <a:moveTo>
                  <a:pt x="372" y="177"/>
                </a:moveTo>
                <a:lnTo>
                  <a:pt x="283" y="177"/>
                </a:lnTo>
                <a:lnTo>
                  <a:pt x="283" y="0"/>
                </a:lnTo>
                <a:lnTo>
                  <a:pt x="89" y="0"/>
                </a:lnTo>
                <a:lnTo>
                  <a:pt x="89" y="177"/>
                </a:lnTo>
                <a:lnTo>
                  <a:pt x="0" y="177"/>
                </a:lnTo>
                <a:lnTo>
                  <a:pt x="186" y="363"/>
                </a:lnTo>
                <a:lnTo>
                  <a:pt x="372" y="17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0" name="Google Shape;360;p32"/>
          <p:cNvSpPr/>
          <p:nvPr/>
        </p:nvSpPr>
        <p:spPr>
          <a:xfrm>
            <a:off x="10200954" y="2257377"/>
            <a:ext cx="289745" cy="356024"/>
          </a:xfrm>
          <a:custGeom>
            <a:avLst/>
            <a:gdLst/>
            <a:ahLst/>
            <a:cxnLst/>
            <a:rect l="l" t="t" r="r" b="b"/>
            <a:pathLst>
              <a:path w="355" h="382" extrusionOk="0">
                <a:moveTo>
                  <a:pt x="168" y="0"/>
                </a:moveTo>
                <a:lnTo>
                  <a:pt x="168" y="97"/>
                </a:lnTo>
                <a:lnTo>
                  <a:pt x="0" y="97"/>
                </a:lnTo>
                <a:lnTo>
                  <a:pt x="0" y="283"/>
                </a:lnTo>
                <a:lnTo>
                  <a:pt x="168" y="283"/>
                </a:lnTo>
                <a:lnTo>
                  <a:pt x="168" y="381"/>
                </a:lnTo>
                <a:lnTo>
                  <a:pt x="354" y="186"/>
                </a:lnTo>
                <a:lnTo>
                  <a:pt x="168"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1" name="Google Shape;361;p32"/>
          <p:cNvSpPr/>
          <p:nvPr/>
        </p:nvSpPr>
        <p:spPr>
          <a:xfrm>
            <a:off x="7780934" y="2257377"/>
            <a:ext cx="289745" cy="356024"/>
          </a:xfrm>
          <a:custGeom>
            <a:avLst/>
            <a:gdLst/>
            <a:ahLst/>
            <a:cxnLst/>
            <a:rect l="l" t="t" r="r" b="b"/>
            <a:pathLst>
              <a:path w="355" h="382" extrusionOk="0">
                <a:moveTo>
                  <a:pt x="187" y="0"/>
                </a:moveTo>
                <a:lnTo>
                  <a:pt x="187" y="97"/>
                </a:lnTo>
                <a:lnTo>
                  <a:pt x="354" y="97"/>
                </a:lnTo>
                <a:lnTo>
                  <a:pt x="354" y="283"/>
                </a:lnTo>
                <a:lnTo>
                  <a:pt x="187" y="283"/>
                </a:lnTo>
                <a:lnTo>
                  <a:pt x="187" y="381"/>
                </a:lnTo>
                <a:lnTo>
                  <a:pt x="0" y="186"/>
                </a:lnTo>
                <a:lnTo>
                  <a:pt x="187"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2" name="Google Shape;362;p32"/>
          <p:cNvSpPr/>
          <p:nvPr/>
        </p:nvSpPr>
        <p:spPr>
          <a:xfrm>
            <a:off x="9387698" y="2263690"/>
            <a:ext cx="304012" cy="343399"/>
          </a:xfrm>
          <a:custGeom>
            <a:avLst/>
            <a:gdLst/>
            <a:ahLst/>
            <a:cxnLst/>
            <a:rect l="l" t="t" r="r" b="b"/>
            <a:pathLst>
              <a:path w="374" h="364" extrusionOk="0">
                <a:moveTo>
                  <a:pt x="373" y="186"/>
                </a:moveTo>
                <a:lnTo>
                  <a:pt x="283" y="186"/>
                </a:lnTo>
                <a:lnTo>
                  <a:pt x="283" y="363"/>
                </a:lnTo>
                <a:lnTo>
                  <a:pt x="89" y="363"/>
                </a:lnTo>
                <a:lnTo>
                  <a:pt x="89" y="186"/>
                </a:lnTo>
                <a:lnTo>
                  <a:pt x="0" y="186"/>
                </a:lnTo>
                <a:lnTo>
                  <a:pt x="186" y="0"/>
                </a:lnTo>
                <a:lnTo>
                  <a:pt x="373" y="18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3" name="Google Shape;363;p32"/>
          <p:cNvSpPr/>
          <p:nvPr/>
        </p:nvSpPr>
        <p:spPr>
          <a:xfrm>
            <a:off x="11827472" y="2263690"/>
            <a:ext cx="268891" cy="343399"/>
          </a:xfrm>
          <a:custGeom>
            <a:avLst/>
            <a:gdLst/>
            <a:ahLst/>
            <a:cxnLst/>
            <a:rect l="l" t="t" r="r" b="b"/>
            <a:pathLst>
              <a:path w="329" h="364" extrusionOk="0">
                <a:moveTo>
                  <a:pt x="328" y="177"/>
                </a:moveTo>
                <a:lnTo>
                  <a:pt x="230" y="177"/>
                </a:lnTo>
                <a:lnTo>
                  <a:pt x="230" y="0"/>
                </a:lnTo>
                <a:lnTo>
                  <a:pt x="89" y="0"/>
                </a:lnTo>
                <a:lnTo>
                  <a:pt x="89" y="177"/>
                </a:lnTo>
                <a:lnTo>
                  <a:pt x="0" y="177"/>
                </a:lnTo>
                <a:lnTo>
                  <a:pt x="160" y="363"/>
                </a:lnTo>
                <a:lnTo>
                  <a:pt x="328" y="17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4" name="Google Shape;364;p32"/>
          <p:cNvSpPr/>
          <p:nvPr/>
        </p:nvSpPr>
        <p:spPr>
          <a:xfrm>
            <a:off x="11005434" y="2280105"/>
            <a:ext cx="291940" cy="310575"/>
          </a:xfrm>
          <a:custGeom>
            <a:avLst/>
            <a:gdLst/>
            <a:ahLst/>
            <a:cxnLst/>
            <a:rect l="l" t="t" r="r" b="b"/>
            <a:pathLst>
              <a:path w="355" h="329" extrusionOk="0">
                <a:moveTo>
                  <a:pt x="186" y="328"/>
                </a:moveTo>
                <a:lnTo>
                  <a:pt x="186" y="231"/>
                </a:lnTo>
                <a:lnTo>
                  <a:pt x="354" y="231"/>
                </a:lnTo>
                <a:lnTo>
                  <a:pt x="354" y="97"/>
                </a:lnTo>
                <a:lnTo>
                  <a:pt x="186" y="97"/>
                </a:lnTo>
                <a:lnTo>
                  <a:pt x="186" y="0"/>
                </a:lnTo>
                <a:lnTo>
                  <a:pt x="0" y="160"/>
                </a:lnTo>
                <a:lnTo>
                  <a:pt x="186" y="328"/>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5" name="Google Shape;365;p32"/>
          <p:cNvSpPr/>
          <p:nvPr/>
        </p:nvSpPr>
        <p:spPr>
          <a:xfrm>
            <a:off x="1320962" y="3206779"/>
            <a:ext cx="297427" cy="305525"/>
          </a:xfrm>
          <a:custGeom>
            <a:avLst/>
            <a:gdLst/>
            <a:ahLst/>
            <a:cxnLst/>
            <a:rect l="l" t="t" r="r" b="b"/>
            <a:pathLst>
              <a:path w="365" h="328" extrusionOk="0">
                <a:moveTo>
                  <a:pt x="177" y="0"/>
                </a:moveTo>
                <a:lnTo>
                  <a:pt x="177" y="98"/>
                </a:lnTo>
                <a:lnTo>
                  <a:pt x="0" y="98"/>
                </a:lnTo>
                <a:lnTo>
                  <a:pt x="0" y="230"/>
                </a:lnTo>
                <a:lnTo>
                  <a:pt x="177" y="230"/>
                </a:lnTo>
                <a:lnTo>
                  <a:pt x="177" y="327"/>
                </a:lnTo>
                <a:lnTo>
                  <a:pt x="364" y="159"/>
                </a:lnTo>
                <a:lnTo>
                  <a:pt x="177"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6" name="Google Shape;366;p32"/>
          <p:cNvSpPr/>
          <p:nvPr/>
        </p:nvSpPr>
        <p:spPr>
          <a:xfrm>
            <a:off x="530751" y="3192891"/>
            <a:ext cx="268891" cy="339614"/>
          </a:xfrm>
          <a:custGeom>
            <a:avLst/>
            <a:gdLst/>
            <a:ahLst/>
            <a:cxnLst/>
            <a:rect l="l" t="t" r="r" b="b"/>
            <a:pathLst>
              <a:path w="329" h="364" extrusionOk="0">
                <a:moveTo>
                  <a:pt x="328" y="186"/>
                </a:moveTo>
                <a:lnTo>
                  <a:pt x="240" y="186"/>
                </a:lnTo>
                <a:lnTo>
                  <a:pt x="240" y="363"/>
                </a:lnTo>
                <a:lnTo>
                  <a:pt x="98" y="363"/>
                </a:lnTo>
                <a:lnTo>
                  <a:pt x="98" y="186"/>
                </a:lnTo>
                <a:lnTo>
                  <a:pt x="0" y="186"/>
                </a:lnTo>
                <a:lnTo>
                  <a:pt x="169" y="0"/>
                </a:lnTo>
                <a:lnTo>
                  <a:pt x="328" y="18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7" name="Google Shape;367;p32"/>
          <p:cNvSpPr/>
          <p:nvPr/>
        </p:nvSpPr>
        <p:spPr>
          <a:xfrm>
            <a:off x="2092515" y="3148706"/>
            <a:ext cx="375350" cy="424201"/>
          </a:xfrm>
          <a:custGeom>
            <a:avLst/>
            <a:gdLst/>
            <a:ahLst/>
            <a:cxnLst/>
            <a:rect l="l" t="t" r="r" b="b"/>
            <a:pathLst>
              <a:path w="462" h="452" extrusionOk="0">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8" name="Google Shape;368;p32"/>
          <p:cNvSpPr/>
          <p:nvPr/>
        </p:nvSpPr>
        <p:spPr>
          <a:xfrm>
            <a:off x="2896994" y="3148706"/>
            <a:ext cx="377544" cy="424201"/>
          </a:xfrm>
          <a:custGeom>
            <a:avLst/>
            <a:gdLst/>
            <a:ahLst/>
            <a:cxnLst/>
            <a:rect l="l" t="t" r="r" b="b"/>
            <a:pathLst>
              <a:path w="461" h="452" extrusionOk="0">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69" name="Google Shape;369;p32"/>
          <p:cNvSpPr/>
          <p:nvPr/>
        </p:nvSpPr>
        <p:spPr>
          <a:xfrm>
            <a:off x="3704764" y="3148706"/>
            <a:ext cx="375350" cy="424201"/>
          </a:xfrm>
          <a:custGeom>
            <a:avLst/>
            <a:gdLst/>
            <a:ahLst/>
            <a:cxnLst/>
            <a:rect l="l" t="t" r="r" b="b"/>
            <a:pathLst>
              <a:path w="461" h="452" extrusionOk="0">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0" name="Google Shape;370;p32"/>
          <p:cNvSpPr/>
          <p:nvPr/>
        </p:nvSpPr>
        <p:spPr>
          <a:xfrm>
            <a:off x="4509243" y="3148706"/>
            <a:ext cx="377544" cy="424201"/>
          </a:xfrm>
          <a:custGeom>
            <a:avLst/>
            <a:gdLst/>
            <a:ahLst/>
            <a:cxnLst/>
            <a:rect l="l" t="t" r="r" b="b"/>
            <a:pathLst>
              <a:path w="462" h="452" extrusionOk="0">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1" name="Google Shape;371;p32"/>
          <p:cNvSpPr/>
          <p:nvPr/>
        </p:nvSpPr>
        <p:spPr>
          <a:xfrm>
            <a:off x="10964825" y="4233192"/>
            <a:ext cx="374252" cy="107313"/>
          </a:xfrm>
          <a:custGeom>
            <a:avLst/>
            <a:gdLst/>
            <a:ahLst/>
            <a:cxnLst/>
            <a:rect l="l" t="t" r="r" b="b"/>
            <a:pathLst>
              <a:path w="461" h="116" extrusionOk="0">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2" name="Google Shape;372;p32"/>
          <p:cNvSpPr/>
          <p:nvPr/>
        </p:nvSpPr>
        <p:spPr>
          <a:xfrm>
            <a:off x="11005434" y="4980593"/>
            <a:ext cx="307304" cy="464601"/>
          </a:xfrm>
          <a:custGeom>
            <a:avLst/>
            <a:gdLst/>
            <a:ahLst/>
            <a:cxnLst/>
            <a:rect l="l" t="t" r="r" b="b"/>
            <a:pathLst>
              <a:path w="373" h="497" extrusionOk="0">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cubicBezTo>
                  <a:pt x="213" y="292"/>
                  <a:pt x="213" y="292"/>
                  <a:pt x="213" y="292"/>
                </a:cubicBezTo>
                <a:cubicBezTo>
                  <a:pt x="248" y="310"/>
                  <a:pt x="257" y="345"/>
                  <a:pt x="239" y="381"/>
                </a:cubicBezTo>
                <a:cubicBezTo>
                  <a:pt x="222" y="408"/>
                  <a:pt x="186" y="417"/>
                  <a:pt x="150" y="39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3" name="Google Shape;373;p32"/>
          <p:cNvSpPr/>
          <p:nvPr/>
        </p:nvSpPr>
        <p:spPr>
          <a:xfrm>
            <a:off x="624041" y="5162392"/>
            <a:ext cx="84508" cy="107313"/>
          </a:xfrm>
          <a:custGeom>
            <a:avLst/>
            <a:gdLst/>
            <a:ahLst/>
            <a:cxnLst/>
            <a:rect l="l" t="t" r="r" b="b"/>
            <a:pathLst>
              <a:path w="108" h="116" extrusionOk="0">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4" name="Google Shape;374;p32"/>
          <p:cNvSpPr/>
          <p:nvPr/>
        </p:nvSpPr>
        <p:spPr>
          <a:xfrm>
            <a:off x="11841740" y="4233192"/>
            <a:ext cx="228282" cy="107313"/>
          </a:xfrm>
          <a:custGeom>
            <a:avLst/>
            <a:gdLst/>
            <a:ahLst/>
            <a:cxnLst/>
            <a:rect l="l" t="t" r="r" b="b"/>
            <a:pathLst>
              <a:path w="284" h="116" extrusionOk="0">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5" name="Google Shape;375;p32"/>
          <p:cNvSpPr/>
          <p:nvPr/>
        </p:nvSpPr>
        <p:spPr>
          <a:xfrm>
            <a:off x="7845687" y="3249704"/>
            <a:ext cx="158042" cy="212099"/>
          </a:xfrm>
          <a:custGeom>
            <a:avLst/>
            <a:gdLst/>
            <a:ahLst/>
            <a:cxnLst/>
            <a:rect l="l" t="t" r="r" b="b"/>
            <a:pathLst>
              <a:path w="196" h="231" extrusionOk="0">
                <a:moveTo>
                  <a:pt x="0" y="0"/>
                </a:moveTo>
                <a:lnTo>
                  <a:pt x="0" y="230"/>
                </a:lnTo>
                <a:lnTo>
                  <a:pt x="195" y="115"/>
                </a:lnTo>
                <a:lnTo>
                  <a:pt x="0"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6" name="Google Shape;376;p32"/>
          <p:cNvSpPr/>
          <p:nvPr/>
        </p:nvSpPr>
        <p:spPr>
          <a:xfrm>
            <a:off x="7025844" y="3267380"/>
            <a:ext cx="187675" cy="188113"/>
          </a:xfrm>
          <a:custGeom>
            <a:avLst/>
            <a:gdLst/>
            <a:ahLst/>
            <a:cxnLst/>
            <a:rect l="l" t="t" r="r" b="b"/>
            <a:pathLst>
              <a:path w="231" h="205" extrusionOk="0">
                <a:moveTo>
                  <a:pt x="0" y="204"/>
                </a:moveTo>
                <a:lnTo>
                  <a:pt x="230" y="204"/>
                </a:lnTo>
                <a:lnTo>
                  <a:pt x="115" y="0"/>
                </a:lnTo>
                <a:lnTo>
                  <a:pt x="0"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7" name="Google Shape;377;p32"/>
          <p:cNvSpPr/>
          <p:nvPr/>
        </p:nvSpPr>
        <p:spPr>
          <a:xfrm>
            <a:off x="6218073" y="3267380"/>
            <a:ext cx="190968" cy="188113"/>
          </a:xfrm>
          <a:custGeom>
            <a:avLst/>
            <a:gdLst/>
            <a:ahLst/>
            <a:cxnLst/>
            <a:rect l="l" t="t" r="r" b="b"/>
            <a:pathLst>
              <a:path w="232" h="205" extrusionOk="0">
                <a:moveTo>
                  <a:pt x="231" y="0"/>
                </a:moveTo>
                <a:lnTo>
                  <a:pt x="0" y="0"/>
                </a:lnTo>
                <a:lnTo>
                  <a:pt x="115" y="204"/>
                </a:lnTo>
                <a:lnTo>
                  <a:pt x="231"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8" name="Google Shape;378;p32"/>
          <p:cNvSpPr/>
          <p:nvPr/>
        </p:nvSpPr>
        <p:spPr>
          <a:xfrm>
            <a:off x="5428960" y="3249704"/>
            <a:ext cx="158043" cy="212099"/>
          </a:xfrm>
          <a:custGeom>
            <a:avLst/>
            <a:gdLst/>
            <a:ahLst/>
            <a:cxnLst/>
            <a:rect l="l" t="t" r="r" b="b"/>
            <a:pathLst>
              <a:path w="195" h="231" extrusionOk="0">
                <a:moveTo>
                  <a:pt x="194" y="0"/>
                </a:moveTo>
                <a:lnTo>
                  <a:pt x="194" y="230"/>
                </a:lnTo>
                <a:lnTo>
                  <a:pt x="0" y="115"/>
                </a:lnTo>
                <a:lnTo>
                  <a:pt x="194" y="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79" name="Google Shape;379;p32"/>
          <p:cNvSpPr/>
          <p:nvPr/>
        </p:nvSpPr>
        <p:spPr>
          <a:xfrm>
            <a:off x="10220710" y="3280005"/>
            <a:ext cx="245844" cy="161599"/>
          </a:xfrm>
          <a:custGeom>
            <a:avLst/>
            <a:gdLst/>
            <a:ahLst/>
            <a:cxnLst/>
            <a:rect l="l" t="t" r="r" b="b"/>
            <a:pathLst>
              <a:path w="302" h="170" extrusionOk="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0" name="Google Shape;380;p32"/>
          <p:cNvSpPr/>
          <p:nvPr/>
        </p:nvSpPr>
        <p:spPr>
          <a:xfrm>
            <a:off x="9416231" y="3273692"/>
            <a:ext cx="245844" cy="167915"/>
          </a:xfrm>
          <a:custGeom>
            <a:avLst/>
            <a:gdLst/>
            <a:ahLst/>
            <a:cxnLst/>
            <a:rect l="l" t="t" r="r" b="b"/>
            <a:pathLst>
              <a:path w="303" h="179" extrusionOk="0">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1" name="Google Shape;381;p32"/>
          <p:cNvSpPr/>
          <p:nvPr/>
        </p:nvSpPr>
        <p:spPr>
          <a:xfrm>
            <a:off x="11078967" y="3223192"/>
            <a:ext cx="145968" cy="276489"/>
          </a:xfrm>
          <a:custGeom>
            <a:avLst/>
            <a:gdLst/>
            <a:ahLst/>
            <a:cxnLst/>
            <a:rect l="l" t="t" r="r" b="b"/>
            <a:pathLst>
              <a:path w="179" h="294" extrusionOk="0">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2" name="Google Shape;382;p32"/>
          <p:cNvSpPr/>
          <p:nvPr/>
        </p:nvSpPr>
        <p:spPr>
          <a:xfrm>
            <a:off x="8658944" y="3223192"/>
            <a:ext cx="142677" cy="276489"/>
          </a:xfrm>
          <a:custGeom>
            <a:avLst/>
            <a:gdLst/>
            <a:ahLst/>
            <a:cxnLst/>
            <a:rect l="l" t="t" r="r" b="b"/>
            <a:pathLst>
              <a:path w="177" h="294" extrusionOk="0">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3" name="Google Shape;383;p32"/>
          <p:cNvSpPr/>
          <p:nvPr/>
        </p:nvSpPr>
        <p:spPr>
          <a:xfrm>
            <a:off x="8538220" y="4168806"/>
            <a:ext cx="389619" cy="229775"/>
          </a:xfrm>
          <a:custGeom>
            <a:avLst/>
            <a:gdLst/>
            <a:ahLst/>
            <a:cxnLst/>
            <a:rect l="l" t="t" r="r" b="b"/>
            <a:pathLst>
              <a:path w="479" h="248" extrusionOk="0">
                <a:moveTo>
                  <a:pt x="363" y="247"/>
                </a:moveTo>
                <a:lnTo>
                  <a:pt x="363" y="168"/>
                </a:lnTo>
                <a:lnTo>
                  <a:pt x="0" y="168"/>
                </a:lnTo>
                <a:lnTo>
                  <a:pt x="0" y="79"/>
                </a:lnTo>
                <a:lnTo>
                  <a:pt x="363" y="79"/>
                </a:lnTo>
                <a:lnTo>
                  <a:pt x="363" y="0"/>
                </a:lnTo>
                <a:lnTo>
                  <a:pt x="478" y="124"/>
                </a:lnTo>
                <a:lnTo>
                  <a:pt x="363" y="24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4" name="Google Shape;384;p32"/>
          <p:cNvSpPr/>
          <p:nvPr/>
        </p:nvSpPr>
        <p:spPr>
          <a:xfrm>
            <a:off x="6116004" y="4168806"/>
            <a:ext cx="389620" cy="229775"/>
          </a:xfrm>
          <a:custGeom>
            <a:avLst/>
            <a:gdLst/>
            <a:ahLst/>
            <a:cxnLst/>
            <a:rect l="l" t="t" r="r" b="b"/>
            <a:pathLst>
              <a:path w="480" h="248" extrusionOk="0">
                <a:moveTo>
                  <a:pt x="116" y="247"/>
                </a:moveTo>
                <a:lnTo>
                  <a:pt x="116" y="168"/>
                </a:lnTo>
                <a:lnTo>
                  <a:pt x="479" y="168"/>
                </a:lnTo>
                <a:lnTo>
                  <a:pt x="479" y="79"/>
                </a:lnTo>
                <a:lnTo>
                  <a:pt x="116" y="79"/>
                </a:lnTo>
                <a:lnTo>
                  <a:pt x="116" y="0"/>
                </a:lnTo>
                <a:lnTo>
                  <a:pt x="0" y="124"/>
                </a:lnTo>
                <a:lnTo>
                  <a:pt x="116" y="247"/>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5" name="Google Shape;385;p32"/>
          <p:cNvSpPr/>
          <p:nvPr/>
        </p:nvSpPr>
        <p:spPr>
          <a:xfrm>
            <a:off x="7017063" y="4061492"/>
            <a:ext cx="201943" cy="458287"/>
          </a:xfrm>
          <a:custGeom>
            <a:avLst/>
            <a:gdLst/>
            <a:ahLst/>
            <a:cxnLst/>
            <a:rect l="l" t="t" r="r" b="b"/>
            <a:pathLst>
              <a:path w="249" h="489" extrusionOk="0">
                <a:moveTo>
                  <a:pt x="248" y="363"/>
                </a:moveTo>
                <a:lnTo>
                  <a:pt x="169" y="363"/>
                </a:lnTo>
                <a:lnTo>
                  <a:pt x="169" y="0"/>
                </a:lnTo>
                <a:lnTo>
                  <a:pt x="79" y="0"/>
                </a:lnTo>
                <a:lnTo>
                  <a:pt x="79" y="363"/>
                </a:lnTo>
                <a:lnTo>
                  <a:pt x="0" y="363"/>
                </a:lnTo>
                <a:lnTo>
                  <a:pt x="124" y="488"/>
                </a:lnTo>
                <a:lnTo>
                  <a:pt x="248" y="363"/>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6" name="Google Shape;386;p32"/>
          <p:cNvSpPr/>
          <p:nvPr/>
        </p:nvSpPr>
        <p:spPr>
          <a:xfrm>
            <a:off x="7824834" y="4061492"/>
            <a:ext cx="201943" cy="458287"/>
          </a:xfrm>
          <a:custGeom>
            <a:avLst/>
            <a:gdLst/>
            <a:ahLst/>
            <a:cxnLst/>
            <a:rect l="l" t="t" r="r" b="b"/>
            <a:pathLst>
              <a:path w="249" h="489" extrusionOk="0">
                <a:moveTo>
                  <a:pt x="248" y="116"/>
                </a:moveTo>
                <a:lnTo>
                  <a:pt x="169" y="116"/>
                </a:lnTo>
                <a:lnTo>
                  <a:pt x="169" y="488"/>
                </a:lnTo>
                <a:lnTo>
                  <a:pt x="80" y="488"/>
                </a:lnTo>
                <a:lnTo>
                  <a:pt x="80" y="116"/>
                </a:lnTo>
                <a:lnTo>
                  <a:pt x="0" y="116"/>
                </a:lnTo>
                <a:lnTo>
                  <a:pt x="125" y="0"/>
                </a:lnTo>
                <a:lnTo>
                  <a:pt x="248" y="11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7" name="Google Shape;387;p32"/>
          <p:cNvSpPr/>
          <p:nvPr/>
        </p:nvSpPr>
        <p:spPr>
          <a:xfrm>
            <a:off x="11778083" y="5004581"/>
            <a:ext cx="359984" cy="424201"/>
          </a:xfrm>
          <a:custGeom>
            <a:avLst/>
            <a:gdLst/>
            <a:ahLst/>
            <a:cxnLst/>
            <a:rect l="l" t="t" r="r" b="b"/>
            <a:pathLst>
              <a:path w="444" h="454" extrusionOk="0">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8" name="Google Shape;388;p32"/>
          <p:cNvSpPr/>
          <p:nvPr/>
        </p:nvSpPr>
        <p:spPr>
          <a:xfrm>
            <a:off x="9445866" y="4047605"/>
            <a:ext cx="184381" cy="468388"/>
          </a:xfrm>
          <a:custGeom>
            <a:avLst/>
            <a:gdLst/>
            <a:ahLst/>
            <a:cxnLst/>
            <a:rect l="l" t="t" r="r" b="b"/>
            <a:pathLst>
              <a:path w="231" h="498" extrusionOk="0">
                <a:moveTo>
                  <a:pt x="115" y="0"/>
                </a:moveTo>
                <a:lnTo>
                  <a:pt x="0" y="187"/>
                </a:lnTo>
                <a:lnTo>
                  <a:pt x="230" y="187"/>
                </a:lnTo>
                <a:lnTo>
                  <a:pt x="115" y="0"/>
                </a:lnTo>
                <a:close/>
                <a:moveTo>
                  <a:pt x="115" y="497"/>
                </a:moveTo>
                <a:lnTo>
                  <a:pt x="230" y="319"/>
                </a:lnTo>
                <a:lnTo>
                  <a:pt x="0" y="319"/>
                </a:lnTo>
                <a:lnTo>
                  <a:pt x="115" y="49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89" name="Google Shape;389;p32"/>
          <p:cNvSpPr/>
          <p:nvPr/>
        </p:nvSpPr>
        <p:spPr>
          <a:xfrm>
            <a:off x="4509243" y="2213190"/>
            <a:ext cx="377544" cy="440614"/>
          </a:xfrm>
          <a:custGeom>
            <a:avLst/>
            <a:gdLst/>
            <a:ahLst/>
            <a:cxnLst/>
            <a:rect l="l" t="t" r="r" b="b"/>
            <a:pathLst>
              <a:path w="462" h="470" extrusionOk="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0" name="Google Shape;390;p32"/>
          <p:cNvSpPr/>
          <p:nvPr/>
        </p:nvSpPr>
        <p:spPr>
          <a:xfrm>
            <a:off x="3760737" y="2239704"/>
            <a:ext cx="263404" cy="391375"/>
          </a:xfrm>
          <a:custGeom>
            <a:avLst/>
            <a:gdLst/>
            <a:ahLst/>
            <a:cxnLst/>
            <a:rect l="l" t="t" r="r" b="b"/>
            <a:pathLst>
              <a:path w="320" h="417" extrusionOk="0">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1" name="Google Shape;391;p32"/>
          <p:cNvSpPr/>
          <p:nvPr/>
        </p:nvSpPr>
        <p:spPr>
          <a:xfrm>
            <a:off x="2956258" y="2213190"/>
            <a:ext cx="260111" cy="440614"/>
          </a:xfrm>
          <a:custGeom>
            <a:avLst/>
            <a:gdLst/>
            <a:ahLst/>
            <a:cxnLst/>
            <a:rect l="l" t="t" r="r" b="b"/>
            <a:pathLst>
              <a:path w="320" h="470" extrusionOk="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2" name="Google Shape;392;p32"/>
          <p:cNvSpPr/>
          <p:nvPr/>
        </p:nvSpPr>
        <p:spPr>
          <a:xfrm>
            <a:off x="5457496" y="2239704"/>
            <a:ext cx="99873" cy="391375"/>
          </a:xfrm>
          <a:custGeom>
            <a:avLst/>
            <a:gdLst/>
            <a:ahLst/>
            <a:cxnLst/>
            <a:rect l="l" t="t" r="r" b="b"/>
            <a:pathLst>
              <a:path w="125" h="417" extrusionOk="0">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3" name="Google Shape;393;p32"/>
          <p:cNvSpPr/>
          <p:nvPr/>
        </p:nvSpPr>
        <p:spPr>
          <a:xfrm>
            <a:off x="6182953" y="2239704"/>
            <a:ext cx="263404" cy="391375"/>
          </a:xfrm>
          <a:custGeom>
            <a:avLst/>
            <a:gdLst/>
            <a:ahLst/>
            <a:cxnLst/>
            <a:rect l="l" t="t" r="r" b="b"/>
            <a:pathLst>
              <a:path w="320" h="417" extrusionOk="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4" name="Google Shape;394;p32"/>
          <p:cNvSpPr/>
          <p:nvPr/>
        </p:nvSpPr>
        <p:spPr>
          <a:xfrm>
            <a:off x="2991381" y="4085481"/>
            <a:ext cx="186577" cy="406524"/>
          </a:xfrm>
          <a:custGeom>
            <a:avLst/>
            <a:gdLst/>
            <a:ahLst/>
            <a:cxnLst/>
            <a:rect l="l" t="t" r="r" b="b"/>
            <a:pathLst>
              <a:path w="231" h="435" extrusionOk="0">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5" name="Google Shape;395;p32"/>
          <p:cNvSpPr/>
          <p:nvPr/>
        </p:nvSpPr>
        <p:spPr>
          <a:xfrm>
            <a:off x="11906492" y="3249704"/>
            <a:ext cx="108654" cy="212099"/>
          </a:xfrm>
          <a:custGeom>
            <a:avLst/>
            <a:gdLst/>
            <a:ahLst/>
            <a:cxnLst/>
            <a:rect l="l" t="t" r="r" b="b"/>
            <a:pathLst>
              <a:path w="133" h="231" extrusionOk="0">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6" name="Google Shape;396;p32"/>
          <p:cNvSpPr/>
          <p:nvPr/>
        </p:nvSpPr>
        <p:spPr>
          <a:xfrm>
            <a:off x="571358" y="4226882"/>
            <a:ext cx="189869" cy="123726"/>
          </a:xfrm>
          <a:custGeom>
            <a:avLst/>
            <a:gdLst/>
            <a:ahLst/>
            <a:cxnLst/>
            <a:rect l="l" t="t" r="r" b="b"/>
            <a:pathLst>
              <a:path w="232" h="133" extrusionOk="0">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7" name="Google Shape;397;p32"/>
          <p:cNvSpPr/>
          <p:nvPr/>
        </p:nvSpPr>
        <p:spPr>
          <a:xfrm>
            <a:off x="1379131" y="4226882"/>
            <a:ext cx="189869" cy="123726"/>
          </a:xfrm>
          <a:custGeom>
            <a:avLst/>
            <a:gdLst/>
            <a:ahLst/>
            <a:cxnLst/>
            <a:rect l="l" t="t" r="r" b="b"/>
            <a:pathLst>
              <a:path w="232" h="133" extrusionOk="0">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8" name="Google Shape;398;p32"/>
          <p:cNvSpPr/>
          <p:nvPr/>
        </p:nvSpPr>
        <p:spPr>
          <a:xfrm>
            <a:off x="2222022" y="4176380"/>
            <a:ext cx="105361" cy="218411"/>
          </a:xfrm>
          <a:custGeom>
            <a:avLst/>
            <a:gdLst/>
            <a:ahLst/>
            <a:cxnLst/>
            <a:rect l="l" t="t" r="r" b="b"/>
            <a:pathLst>
              <a:path w="133" h="232" extrusionOk="0">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399" name="Google Shape;399;p32"/>
          <p:cNvSpPr/>
          <p:nvPr/>
        </p:nvSpPr>
        <p:spPr>
          <a:xfrm>
            <a:off x="5411400" y="4085481"/>
            <a:ext cx="189869" cy="406524"/>
          </a:xfrm>
          <a:custGeom>
            <a:avLst/>
            <a:gdLst/>
            <a:ahLst/>
            <a:cxnLst/>
            <a:rect l="l" t="t" r="r" b="b"/>
            <a:pathLst>
              <a:path w="232" h="435" extrusionOk="0">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0" name="Google Shape;400;p32"/>
          <p:cNvSpPr/>
          <p:nvPr/>
        </p:nvSpPr>
        <p:spPr>
          <a:xfrm>
            <a:off x="4524608" y="4176380"/>
            <a:ext cx="347912" cy="218411"/>
          </a:xfrm>
          <a:custGeom>
            <a:avLst/>
            <a:gdLst/>
            <a:ahLst/>
            <a:cxnLst/>
            <a:rect l="l" t="t" r="r" b="b"/>
            <a:pathLst>
              <a:path w="427" h="232" extrusionOk="0">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1" name="Google Shape;401;p32"/>
          <p:cNvSpPr/>
          <p:nvPr/>
        </p:nvSpPr>
        <p:spPr>
          <a:xfrm>
            <a:off x="3720130" y="4176380"/>
            <a:ext cx="344618" cy="218411"/>
          </a:xfrm>
          <a:custGeom>
            <a:avLst/>
            <a:gdLst/>
            <a:ahLst/>
            <a:cxnLst/>
            <a:rect l="l" t="t" r="r" b="b"/>
            <a:pathLst>
              <a:path w="426" h="232" extrusionOk="0">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2" name="Google Shape;402;p32"/>
          <p:cNvSpPr/>
          <p:nvPr/>
        </p:nvSpPr>
        <p:spPr>
          <a:xfrm>
            <a:off x="3055035" y="5071493"/>
            <a:ext cx="61460" cy="64388"/>
          </a:xfrm>
          <a:custGeom>
            <a:avLst/>
            <a:gdLst/>
            <a:ahLst/>
            <a:cxnLst/>
            <a:rect l="l" t="t" r="r" b="b"/>
            <a:pathLst>
              <a:path w="73" h="71" extrusionOk="0">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3" name="Google Shape;403;p32"/>
          <p:cNvSpPr/>
          <p:nvPr/>
        </p:nvSpPr>
        <p:spPr>
          <a:xfrm>
            <a:off x="3035279" y="5145980"/>
            <a:ext cx="98777" cy="218411"/>
          </a:xfrm>
          <a:custGeom>
            <a:avLst/>
            <a:gdLst/>
            <a:ahLst/>
            <a:cxnLst/>
            <a:rect l="l" t="t" r="r" b="b"/>
            <a:pathLst>
              <a:path w="124" h="232" extrusionOk="0">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4" name="Google Shape;404;p32"/>
          <p:cNvSpPr/>
          <p:nvPr/>
        </p:nvSpPr>
        <p:spPr>
          <a:xfrm>
            <a:off x="2083735" y="4986906"/>
            <a:ext cx="392910" cy="451975"/>
          </a:xfrm>
          <a:custGeom>
            <a:avLst/>
            <a:gdLst/>
            <a:ahLst/>
            <a:cxnLst/>
            <a:rect l="l" t="t" r="r" b="b"/>
            <a:pathLst>
              <a:path w="480" h="479" extrusionOk="0">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5" name="Google Shape;405;p32"/>
          <p:cNvSpPr/>
          <p:nvPr/>
        </p:nvSpPr>
        <p:spPr>
          <a:xfrm>
            <a:off x="594408" y="1290304"/>
            <a:ext cx="143774" cy="424201"/>
          </a:xfrm>
          <a:custGeom>
            <a:avLst/>
            <a:gdLst/>
            <a:ahLst/>
            <a:cxnLst/>
            <a:rect l="l" t="t" r="r" b="b"/>
            <a:pathLst>
              <a:path w="178" h="454" extrusionOk="0">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6" name="Google Shape;406;p32"/>
          <p:cNvSpPr/>
          <p:nvPr/>
        </p:nvSpPr>
        <p:spPr>
          <a:xfrm>
            <a:off x="2099100" y="1290304"/>
            <a:ext cx="362181" cy="424201"/>
          </a:xfrm>
          <a:custGeom>
            <a:avLst/>
            <a:gdLst/>
            <a:ahLst/>
            <a:cxnLst/>
            <a:rect l="l" t="t" r="r" b="b"/>
            <a:pathLst>
              <a:path w="444" h="454" extrusionOk="0">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7" name="Google Shape;407;p32"/>
          <p:cNvSpPr/>
          <p:nvPr/>
        </p:nvSpPr>
        <p:spPr>
          <a:xfrm>
            <a:off x="1364862" y="1270103"/>
            <a:ext cx="212918" cy="462076"/>
          </a:xfrm>
          <a:custGeom>
            <a:avLst/>
            <a:gdLst/>
            <a:ahLst/>
            <a:cxnLst/>
            <a:rect l="l" t="t" r="r" b="b"/>
            <a:pathLst>
              <a:path w="266" h="496" extrusionOk="0">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8" name="Google Shape;408;p32"/>
          <p:cNvSpPr/>
          <p:nvPr/>
        </p:nvSpPr>
        <p:spPr>
          <a:xfrm>
            <a:off x="427585" y="2213190"/>
            <a:ext cx="428032" cy="501212"/>
          </a:xfrm>
          <a:custGeom>
            <a:avLst/>
            <a:gdLst/>
            <a:ahLst/>
            <a:cxnLst/>
            <a:rect l="l" t="t" r="r" b="b"/>
            <a:pathLst>
              <a:path w="524" h="532" extrusionOk="0">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09" name="Google Shape;409;p32"/>
          <p:cNvSpPr/>
          <p:nvPr/>
        </p:nvSpPr>
        <p:spPr>
          <a:xfrm>
            <a:off x="1294621" y="2219504"/>
            <a:ext cx="358887" cy="414100"/>
          </a:xfrm>
          <a:custGeom>
            <a:avLst/>
            <a:gdLst/>
            <a:ahLst/>
            <a:cxnLst/>
            <a:rect l="l" t="t" r="r" b="b"/>
            <a:pathLst>
              <a:path w="445" h="444" extrusionOk="0">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0" name="Google Shape;410;p32"/>
          <p:cNvSpPr/>
          <p:nvPr/>
        </p:nvSpPr>
        <p:spPr>
          <a:xfrm>
            <a:off x="11769303" y="1381203"/>
            <a:ext cx="368766" cy="236087"/>
          </a:xfrm>
          <a:custGeom>
            <a:avLst/>
            <a:gdLst/>
            <a:ahLst/>
            <a:cxnLst/>
            <a:rect l="l" t="t" r="r" b="b"/>
            <a:pathLst>
              <a:path w="453" h="250" extrusionOk="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1" name="Google Shape;411;p32"/>
          <p:cNvSpPr/>
          <p:nvPr/>
        </p:nvSpPr>
        <p:spPr>
          <a:xfrm>
            <a:off x="3790370" y="1361004"/>
            <a:ext cx="201943" cy="292901"/>
          </a:xfrm>
          <a:custGeom>
            <a:avLst/>
            <a:gdLst/>
            <a:ahLst/>
            <a:cxnLst/>
            <a:rect l="l" t="t" r="r" b="b"/>
            <a:pathLst>
              <a:path w="249" h="311" extrusionOk="0">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2" name="Google Shape;412;p32"/>
          <p:cNvSpPr/>
          <p:nvPr/>
        </p:nvSpPr>
        <p:spPr>
          <a:xfrm>
            <a:off x="4735331" y="1344589"/>
            <a:ext cx="72435" cy="326989"/>
          </a:xfrm>
          <a:custGeom>
            <a:avLst/>
            <a:gdLst/>
            <a:ahLst/>
            <a:cxnLst/>
            <a:rect l="l" t="t" r="r" b="b"/>
            <a:pathLst>
              <a:path w="89" h="347" extrusionOk="0">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3" name="Google Shape;413;p32"/>
          <p:cNvSpPr/>
          <p:nvPr/>
        </p:nvSpPr>
        <p:spPr>
          <a:xfrm>
            <a:off x="4591557" y="1344589"/>
            <a:ext cx="73533" cy="326989"/>
          </a:xfrm>
          <a:custGeom>
            <a:avLst/>
            <a:gdLst/>
            <a:ahLst/>
            <a:cxnLst/>
            <a:rect l="l" t="t" r="r" b="b"/>
            <a:pathLst>
              <a:path w="89" h="347" extrusionOk="0">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4" name="Google Shape;414;p32"/>
          <p:cNvSpPr/>
          <p:nvPr/>
        </p:nvSpPr>
        <p:spPr>
          <a:xfrm>
            <a:off x="5358719" y="1344589"/>
            <a:ext cx="291940" cy="326989"/>
          </a:xfrm>
          <a:custGeom>
            <a:avLst/>
            <a:gdLst/>
            <a:ahLst/>
            <a:cxnLst/>
            <a:rect l="l" t="t" r="r" b="b"/>
            <a:pathLst>
              <a:path w="356" h="347" extrusionOk="0">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5" name="Google Shape;415;p32"/>
          <p:cNvSpPr/>
          <p:nvPr/>
        </p:nvSpPr>
        <p:spPr>
          <a:xfrm>
            <a:off x="6191733" y="1368579"/>
            <a:ext cx="243649" cy="272700"/>
          </a:xfrm>
          <a:custGeom>
            <a:avLst/>
            <a:gdLst/>
            <a:ahLst/>
            <a:cxnLst/>
            <a:rect l="l" t="t" r="r" b="b"/>
            <a:pathLst>
              <a:path w="302" h="293" extrusionOk="0">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6" name="Google Shape;416;p32"/>
          <p:cNvSpPr/>
          <p:nvPr/>
        </p:nvSpPr>
        <p:spPr>
          <a:xfrm>
            <a:off x="6941336" y="1368579"/>
            <a:ext cx="356693" cy="272700"/>
          </a:xfrm>
          <a:custGeom>
            <a:avLst/>
            <a:gdLst/>
            <a:ahLst/>
            <a:cxnLst/>
            <a:rect l="l" t="t" r="r" b="b"/>
            <a:pathLst>
              <a:path w="443" h="293" extrusionOk="0">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7" name="Google Shape;417;p32"/>
          <p:cNvSpPr/>
          <p:nvPr/>
        </p:nvSpPr>
        <p:spPr>
          <a:xfrm>
            <a:off x="7745815" y="1368579"/>
            <a:ext cx="363277" cy="272700"/>
          </a:xfrm>
          <a:custGeom>
            <a:avLst/>
            <a:gdLst/>
            <a:ahLst/>
            <a:cxnLst/>
            <a:rect l="l" t="t" r="r" b="b"/>
            <a:pathLst>
              <a:path w="444" h="293" extrusionOk="0">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8" name="Google Shape;418;p32"/>
          <p:cNvSpPr/>
          <p:nvPr/>
        </p:nvSpPr>
        <p:spPr>
          <a:xfrm>
            <a:off x="8608461" y="1368579"/>
            <a:ext cx="243649" cy="272700"/>
          </a:xfrm>
          <a:custGeom>
            <a:avLst/>
            <a:gdLst/>
            <a:ahLst/>
            <a:cxnLst/>
            <a:rect l="l" t="t" r="r" b="b"/>
            <a:pathLst>
              <a:path w="302" h="293" extrusionOk="0">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19" name="Google Shape;419;p32"/>
          <p:cNvSpPr/>
          <p:nvPr/>
        </p:nvSpPr>
        <p:spPr>
          <a:xfrm>
            <a:off x="9416231" y="1368579"/>
            <a:ext cx="245844" cy="272700"/>
          </a:xfrm>
          <a:custGeom>
            <a:avLst/>
            <a:gdLst/>
            <a:ahLst/>
            <a:cxnLst/>
            <a:rect l="l" t="t" r="r" b="b"/>
            <a:pathLst>
              <a:path w="303" h="293" extrusionOk="0">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0" name="Google Shape;420;p32"/>
          <p:cNvSpPr/>
          <p:nvPr/>
        </p:nvSpPr>
        <p:spPr>
          <a:xfrm>
            <a:off x="10185590" y="1320603"/>
            <a:ext cx="319378" cy="361077"/>
          </a:xfrm>
          <a:custGeom>
            <a:avLst/>
            <a:gdLst/>
            <a:ahLst/>
            <a:cxnLst/>
            <a:rect l="l" t="t" r="r" b="b"/>
            <a:pathLst>
              <a:path w="391" h="390" extrusionOk="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1" name="Google Shape;421;p32"/>
          <p:cNvSpPr/>
          <p:nvPr/>
        </p:nvSpPr>
        <p:spPr>
          <a:xfrm>
            <a:off x="10970313" y="1290304"/>
            <a:ext cx="359984" cy="424201"/>
          </a:xfrm>
          <a:custGeom>
            <a:avLst/>
            <a:gdLst/>
            <a:ahLst/>
            <a:cxnLst/>
            <a:rect l="l" t="t" r="r" b="b"/>
            <a:pathLst>
              <a:path w="443" h="454" extrusionOk="0">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2" name="Google Shape;422;p32"/>
          <p:cNvSpPr/>
          <p:nvPr/>
        </p:nvSpPr>
        <p:spPr>
          <a:xfrm>
            <a:off x="2891505" y="4997007"/>
            <a:ext cx="389619" cy="441876"/>
          </a:xfrm>
          <a:custGeom>
            <a:avLst/>
            <a:gdLst/>
            <a:ahLst/>
            <a:cxnLst/>
            <a:rect l="l" t="t" r="r" b="b"/>
            <a:pathLst>
              <a:path w="479" h="471" extrusionOk="0">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3" name="Google Shape;423;p32"/>
          <p:cNvSpPr/>
          <p:nvPr/>
        </p:nvSpPr>
        <p:spPr>
          <a:xfrm>
            <a:off x="3695984" y="4997007"/>
            <a:ext cx="392911" cy="441876"/>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4" name="Google Shape;424;p32"/>
          <p:cNvSpPr/>
          <p:nvPr/>
        </p:nvSpPr>
        <p:spPr>
          <a:xfrm>
            <a:off x="4503755" y="4997007"/>
            <a:ext cx="389620" cy="441876"/>
          </a:xfrm>
          <a:custGeom>
            <a:avLst/>
            <a:gdLst/>
            <a:ahLst/>
            <a:cxnLst/>
            <a:rect l="l" t="t" r="r" b="b"/>
            <a:pathLst>
              <a:path w="480" h="471" extrusionOk="0">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5" name="Google Shape;425;p32"/>
          <p:cNvSpPr/>
          <p:nvPr/>
        </p:nvSpPr>
        <p:spPr>
          <a:xfrm>
            <a:off x="5308233" y="4997007"/>
            <a:ext cx="391813" cy="441876"/>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6" name="Google Shape;426;p32"/>
          <p:cNvSpPr/>
          <p:nvPr/>
        </p:nvSpPr>
        <p:spPr>
          <a:xfrm>
            <a:off x="6116004" y="4997007"/>
            <a:ext cx="389620" cy="441876"/>
          </a:xfrm>
          <a:custGeom>
            <a:avLst/>
            <a:gdLst/>
            <a:ahLst/>
            <a:cxnLst/>
            <a:rect l="l" t="t" r="r" b="b"/>
            <a:pathLst>
              <a:path w="480" h="471" extrusionOk="0">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7" name="Google Shape;427;p32"/>
          <p:cNvSpPr/>
          <p:nvPr/>
        </p:nvSpPr>
        <p:spPr>
          <a:xfrm>
            <a:off x="6927067" y="4997007"/>
            <a:ext cx="388519" cy="441876"/>
          </a:xfrm>
          <a:custGeom>
            <a:avLst/>
            <a:gdLst/>
            <a:ahLst/>
            <a:cxnLst/>
            <a:rect l="l" t="t" r="r" b="b"/>
            <a:pathLst>
              <a:path w="479" h="471" extrusionOk="0">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8" name="Google Shape;428;p32"/>
          <p:cNvSpPr/>
          <p:nvPr/>
        </p:nvSpPr>
        <p:spPr>
          <a:xfrm>
            <a:off x="7731545" y="4997007"/>
            <a:ext cx="391812" cy="441876"/>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29" name="Google Shape;429;p32"/>
          <p:cNvSpPr/>
          <p:nvPr/>
        </p:nvSpPr>
        <p:spPr>
          <a:xfrm>
            <a:off x="8538220" y="4997007"/>
            <a:ext cx="389619" cy="441876"/>
          </a:xfrm>
          <a:custGeom>
            <a:avLst/>
            <a:gdLst/>
            <a:ahLst/>
            <a:cxnLst/>
            <a:rect l="l" t="t" r="r" b="b"/>
            <a:pathLst>
              <a:path w="479" h="471" extrusionOk="0">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0" name="Google Shape;430;p32"/>
          <p:cNvSpPr/>
          <p:nvPr/>
        </p:nvSpPr>
        <p:spPr>
          <a:xfrm>
            <a:off x="9343795" y="4997007"/>
            <a:ext cx="391813" cy="441876"/>
          </a:xfrm>
          <a:custGeom>
            <a:avLst/>
            <a:gdLst/>
            <a:ahLst/>
            <a:cxnLst/>
            <a:rect l="l" t="t" r="r" b="b"/>
            <a:pathLst>
              <a:path w="480" h="471" extrusionOk="0">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1" name="Google Shape;431;p32"/>
          <p:cNvSpPr/>
          <p:nvPr/>
        </p:nvSpPr>
        <p:spPr>
          <a:xfrm>
            <a:off x="10150470" y="4997007"/>
            <a:ext cx="389619" cy="441876"/>
          </a:xfrm>
          <a:custGeom>
            <a:avLst/>
            <a:gdLst/>
            <a:ahLst/>
            <a:cxnLst/>
            <a:rect l="l" t="t" r="r" b="b"/>
            <a:pathLst>
              <a:path w="479" h="471" extrusionOk="0">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2" name="Google Shape;432;p32"/>
          <p:cNvSpPr/>
          <p:nvPr/>
        </p:nvSpPr>
        <p:spPr>
          <a:xfrm>
            <a:off x="3002355" y="1344590"/>
            <a:ext cx="228282" cy="414100"/>
          </a:xfrm>
          <a:custGeom>
            <a:avLst/>
            <a:gdLst/>
            <a:ahLst/>
            <a:cxnLst/>
            <a:rect l="l" t="t" r="r" b="b"/>
            <a:pathLst>
              <a:path w="285" h="452" extrusionOk="0">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3" name="Google Shape;433;p32"/>
          <p:cNvSpPr/>
          <p:nvPr/>
        </p:nvSpPr>
        <p:spPr>
          <a:xfrm>
            <a:off x="14656864" y="3273692"/>
            <a:ext cx="365472" cy="369913"/>
          </a:xfrm>
          <a:custGeom>
            <a:avLst/>
            <a:gdLst/>
            <a:ahLst/>
            <a:cxnLst/>
            <a:rect l="l" t="t" r="r" b="b"/>
            <a:pathLst>
              <a:path w="462" h="408" extrusionOk="0">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4" name="Google Shape;434;p32"/>
          <p:cNvSpPr/>
          <p:nvPr/>
        </p:nvSpPr>
        <p:spPr>
          <a:xfrm>
            <a:off x="13873239" y="3257280"/>
            <a:ext cx="365473" cy="373700"/>
          </a:xfrm>
          <a:custGeom>
            <a:avLst/>
            <a:gdLst/>
            <a:ahLst/>
            <a:cxnLst/>
            <a:rect l="l" t="t" r="r" b="b"/>
            <a:pathLst>
              <a:path w="461" h="409" extrusionOk="0">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5" name="Google Shape;435;p32"/>
          <p:cNvSpPr/>
          <p:nvPr/>
        </p:nvSpPr>
        <p:spPr>
          <a:xfrm>
            <a:off x="2993574" y="6070745"/>
            <a:ext cx="284257" cy="224724"/>
          </a:xfrm>
          <a:custGeom>
            <a:avLst/>
            <a:gdLst/>
            <a:ahLst/>
            <a:cxnLst/>
            <a:rect l="l" t="t" r="r" b="b"/>
            <a:pathLst>
              <a:path w="355" h="249" extrusionOk="0">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6" name="Google Shape;436;p32"/>
          <p:cNvSpPr/>
          <p:nvPr/>
        </p:nvSpPr>
        <p:spPr>
          <a:xfrm>
            <a:off x="1367058" y="6070745"/>
            <a:ext cx="395106" cy="224724"/>
          </a:xfrm>
          <a:custGeom>
            <a:avLst/>
            <a:gdLst/>
            <a:ahLst/>
            <a:cxnLst/>
            <a:rect l="l" t="t" r="r" b="b"/>
            <a:pathLst>
              <a:path w="497" h="249" extrusionOk="0">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7" name="Google Shape;437;p32"/>
          <p:cNvSpPr/>
          <p:nvPr/>
        </p:nvSpPr>
        <p:spPr>
          <a:xfrm>
            <a:off x="2230801" y="6053070"/>
            <a:ext cx="239258" cy="266388"/>
          </a:xfrm>
          <a:custGeom>
            <a:avLst/>
            <a:gdLst/>
            <a:ahLst/>
            <a:cxnLst/>
            <a:rect l="l" t="t" r="r" b="b"/>
            <a:pathLst>
              <a:path w="303" h="293" extrusionOk="0">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8" name="Google Shape;438;p32"/>
          <p:cNvSpPr/>
          <p:nvPr/>
        </p:nvSpPr>
        <p:spPr>
          <a:xfrm>
            <a:off x="3711349" y="6036658"/>
            <a:ext cx="335840" cy="218411"/>
          </a:xfrm>
          <a:custGeom>
            <a:avLst/>
            <a:gdLst/>
            <a:ahLst/>
            <a:cxnLst/>
            <a:rect l="l" t="t" r="r" b="b"/>
            <a:pathLst>
              <a:path w="427" h="240" extrusionOk="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39" name="Google Shape;439;p32"/>
          <p:cNvSpPr/>
          <p:nvPr/>
        </p:nvSpPr>
        <p:spPr>
          <a:xfrm>
            <a:off x="638307" y="6070745"/>
            <a:ext cx="284257" cy="224724"/>
          </a:xfrm>
          <a:custGeom>
            <a:avLst/>
            <a:gdLst/>
            <a:ahLst/>
            <a:cxnLst/>
            <a:rect l="l" t="t" r="r" b="b"/>
            <a:pathLst>
              <a:path w="355" h="249" extrusionOk="0">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0" name="Google Shape;440;p32"/>
          <p:cNvSpPr/>
          <p:nvPr/>
        </p:nvSpPr>
        <p:spPr>
          <a:xfrm>
            <a:off x="10139495" y="4081692"/>
            <a:ext cx="351205" cy="369912"/>
          </a:xfrm>
          <a:custGeom>
            <a:avLst/>
            <a:gdLst/>
            <a:ahLst/>
            <a:cxnLst/>
            <a:rect l="l" t="t" r="r" b="b"/>
            <a:pathLst>
              <a:path w="444" h="409" extrusionOk="0">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1" name="Google Shape;441;p32"/>
          <p:cNvSpPr/>
          <p:nvPr/>
        </p:nvSpPr>
        <p:spPr>
          <a:xfrm>
            <a:off x="13857874" y="5101794"/>
            <a:ext cx="395106" cy="299213"/>
          </a:xfrm>
          <a:custGeom>
            <a:avLst/>
            <a:gdLst/>
            <a:ahLst/>
            <a:cxnLst/>
            <a:rect l="l" t="t" r="r" b="b"/>
            <a:pathLst>
              <a:path w="497" h="329" extrusionOk="0">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2" name="Google Shape;442;p32"/>
          <p:cNvSpPr/>
          <p:nvPr/>
        </p:nvSpPr>
        <p:spPr>
          <a:xfrm>
            <a:off x="14642597" y="5101794"/>
            <a:ext cx="395106" cy="299213"/>
          </a:xfrm>
          <a:custGeom>
            <a:avLst/>
            <a:gdLst/>
            <a:ahLst/>
            <a:cxnLst/>
            <a:rect l="l" t="t" r="r" b="b"/>
            <a:pathLst>
              <a:path w="498" h="329" extrusionOk="0">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3" name="Google Shape;443;p32"/>
          <p:cNvSpPr/>
          <p:nvPr/>
        </p:nvSpPr>
        <p:spPr>
          <a:xfrm>
            <a:off x="13913848" y="4142292"/>
            <a:ext cx="283159" cy="414101"/>
          </a:xfrm>
          <a:custGeom>
            <a:avLst/>
            <a:gdLst/>
            <a:ahLst/>
            <a:cxnLst/>
            <a:rect l="l" t="t" r="r" b="b"/>
            <a:pathLst>
              <a:path w="355" h="453" extrusionOk="0">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4" name="Google Shape;444;p32"/>
          <p:cNvSpPr/>
          <p:nvPr/>
        </p:nvSpPr>
        <p:spPr>
          <a:xfrm>
            <a:off x="2130929" y="2293990"/>
            <a:ext cx="395106" cy="363600"/>
          </a:xfrm>
          <a:custGeom>
            <a:avLst/>
            <a:gdLst/>
            <a:ahLst/>
            <a:cxnLst/>
            <a:rect l="l" t="t" r="r" b="b"/>
            <a:pathLst>
              <a:path w="497" h="400" extrusionOk="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5" name="Google Shape;445;p32"/>
          <p:cNvSpPr/>
          <p:nvPr/>
        </p:nvSpPr>
        <p:spPr>
          <a:xfrm>
            <a:off x="7014868" y="2243490"/>
            <a:ext cx="394009" cy="363600"/>
          </a:xfrm>
          <a:custGeom>
            <a:avLst/>
            <a:gdLst/>
            <a:ahLst/>
            <a:cxnLst/>
            <a:rect l="l" t="t" r="r" b="b"/>
            <a:pathLst>
              <a:path w="497" h="400" extrusionOk="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6" name="Google Shape;446;p32"/>
          <p:cNvSpPr/>
          <p:nvPr/>
        </p:nvSpPr>
        <p:spPr>
          <a:xfrm>
            <a:off x="1259501" y="4916207"/>
            <a:ext cx="295232" cy="438086"/>
          </a:xfrm>
          <a:custGeom>
            <a:avLst/>
            <a:gdLst/>
            <a:ahLst/>
            <a:cxnLst/>
            <a:rect l="l" t="t" r="r" b="b"/>
            <a:pathLst>
              <a:path w="373" h="480" extrusionOk="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cubicBezTo>
                  <a:pt x="0" y="151"/>
                  <a:pt x="80" y="178"/>
                  <a:pt x="186" y="178"/>
                </a:cubicBezTo>
                <a:cubicBezTo>
                  <a:pt x="292" y="178"/>
                  <a:pt x="372" y="151"/>
                  <a:pt x="372" y="107"/>
                </a:cubicBez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7" name="Google Shape;447;p32"/>
          <p:cNvSpPr/>
          <p:nvPr/>
        </p:nvSpPr>
        <p:spPr>
          <a:xfrm>
            <a:off x="6907311" y="5886016"/>
            <a:ext cx="309498" cy="366125"/>
          </a:xfrm>
          <a:custGeom>
            <a:avLst/>
            <a:gdLst/>
            <a:ahLst/>
            <a:cxnLst/>
            <a:rect l="l" t="t" r="r" b="b"/>
            <a:pathLst>
              <a:path w="391" h="400" extrusionOk="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8" name="Google Shape;448;p32"/>
          <p:cNvSpPr/>
          <p:nvPr/>
        </p:nvSpPr>
        <p:spPr>
          <a:xfrm>
            <a:off x="5295062" y="5878441"/>
            <a:ext cx="395106" cy="381276"/>
          </a:xfrm>
          <a:custGeom>
            <a:avLst/>
            <a:gdLst/>
            <a:ahLst/>
            <a:cxnLst/>
            <a:rect l="l" t="t" r="r" b="b"/>
            <a:pathLst>
              <a:path w="498" h="418" extrusionOk="0">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49" name="Google Shape;449;p32"/>
          <p:cNvSpPr/>
          <p:nvPr/>
        </p:nvSpPr>
        <p:spPr>
          <a:xfrm>
            <a:off x="6078687" y="5878441"/>
            <a:ext cx="395106" cy="381276"/>
          </a:xfrm>
          <a:custGeom>
            <a:avLst/>
            <a:gdLst/>
            <a:ahLst/>
            <a:cxnLst/>
            <a:rect l="l" t="t" r="r" b="b"/>
            <a:pathLst>
              <a:path w="497" h="418" extrusionOk="0">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0" name="Google Shape;450;p32"/>
          <p:cNvSpPr/>
          <p:nvPr/>
        </p:nvSpPr>
        <p:spPr>
          <a:xfrm>
            <a:off x="14697472" y="4142292"/>
            <a:ext cx="284257" cy="414101"/>
          </a:xfrm>
          <a:custGeom>
            <a:avLst/>
            <a:gdLst/>
            <a:ahLst/>
            <a:cxnLst/>
            <a:rect l="l" t="t" r="r" b="b"/>
            <a:pathLst>
              <a:path w="355" h="453" extrusionOk="0">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1" name="Google Shape;451;p32"/>
          <p:cNvSpPr/>
          <p:nvPr/>
        </p:nvSpPr>
        <p:spPr>
          <a:xfrm>
            <a:off x="7670085" y="5892327"/>
            <a:ext cx="351205" cy="343399"/>
          </a:xfrm>
          <a:custGeom>
            <a:avLst/>
            <a:gdLst/>
            <a:ahLst/>
            <a:cxnLst/>
            <a:rect l="l" t="t" r="r" b="b"/>
            <a:pathLst>
              <a:path w="444" h="374" extrusionOk="0">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2" name="Google Shape;452;p32"/>
          <p:cNvSpPr/>
          <p:nvPr/>
        </p:nvSpPr>
        <p:spPr>
          <a:xfrm>
            <a:off x="4468634" y="5989944"/>
            <a:ext cx="391812" cy="305525"/>
          </a:xfrm>
          <a:custGeom>
            <a:avLst/>
            <a:gdLst/>
            <a:ahLst/>
            <a:cxnLst/>
            <a:rect l="l" t="t" r="r" b="b"/>
            <a:pathLst>
              <a:path w="497" h="337" extrusionOk="0">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3" name="Google Shape;453;p32"/>
          <p:cNvSpPr/>
          <p:nvPr/>
        </p:nvSpPr>
        <p:spPr>
          <a:xfrm>
            <a:off x="13208146" y="3125979"/>
            <a:ext cx="392910" cy="450711"/>
          </a:xfrm>
          <a:custGeom>
            <a:avLst/>
            <a:gdLst/>
            <a:ahLst/>
            <a:cxnLst/>
            <a:rect l="l" t="t" r="r" b="b"/>
            <a:pathLst>
              <a:path w="480" h="479" extrusionOk="0">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4" name="Google Shape;454;p32"/>
          <p:cNvSpPr/>
          <p:nvPr/>
        </p:nvSpPr>
        <p:spPr>
          <a:xfrm>
            <a:off x="14627232" y="1227178"/>
            <a:ext cx="342425" cy="393899"/>
          </a:xfrm>
          <a:custGeom>
            <a:avLst/>
            <a:gdLst/>
            <a:ahLst/>
            <a:cxnLst/>
            <a:rect l="l" t="t" r="r" b="b"/>
            <a:pathLst>
              <a:path w="418" h="417" extrusionOk="0">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5" name="Google Shape;455;p32"/>
          <p:cNvSpPr/>
          <p:nvPr/>
        </p:nvSpPr>
        <p:spPr>
          <a:xfrm>
            <a:off x="13252047" y="1310503"/>
            <a:ext cx="305108" cy="361075"/>
          </a:xfrm>
          <a:custGeom>
            <a:avLst/>
            <a:gdLst/>
            <a:ahLst/>
            <a:cxnLst/>
            <a:rect l="l" t="t" r="r" b="b"/>
            <a:pathLst>
              <a:path w="373" h="382" extrusionOk="0">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6" name="Google Shape;456;p32"/>
          <p:cNvSpPr/>
          <p:nvPr/>
        </p:nvSpPr>
        <p:spPr>
          <a:xfrm>
            <a:off x="13214731" y="4088005"/>
            <a:ext cx="379741" cy="387588"/>
          </a:xfrm>
          <a:custGeom>
            <a:avLst/>
            <a:gdLst/>
            <a:ahLst/>
            <a:cxnLst/>
            <a:rect l="l" t="t" r="r" b="b"/>
            <a:pathLst>
              <a:path w="462" h="409" extrusionOk="0">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7" name="Google Shape;457;p32"/>
          <p:cNvSpPr/>
          <p:nvPr/>
        </p:nvSpPr>
        <p:spPr>
          <a:xfrm>
            <a:off x="13223511" y="2209406"/>
            <a:ext cx="362181" cy="427986"/>
          </a:xfrm>
          <a:custGeom>
            <a:avLst/>
            <a:gdLst/>
            <a:ahLst/>
            <a:cxnLst/>
            <a:rect l="l" t="t" r="r" b="b"/>
            <a:pathLst>
              <a:path w="445" h="453" extrusionOk="0">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8" name="Google Shape;458;p32"/>
          <p:cNvSpPr/>
          <p:nvPr/>
        </p:nvSpPr>
        <p:spPr>
          <a:xfrm>
            <a:off x="12398178" y="1270103"/>
            <a:ext cx="391812" cy="444400"/>
          </a:xfrm>
          <a:custGeom>
            <a:avLst/>
            <a:gdLst/>
            <a:ahLst/>
            <a:cxnLst/>
            <a:rect l="l" t="t" r="r" b="b"/>
            <a:pathLst>
              <a:path w="479" h="471" extrusionOk="0">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59" name="Google Shape;459;p32"/>
          <p:cNvSpPr/>
          <p:nvPr/>
        </p:nvSpPr>
        <p:spPr>
          <a:xfrm>
            <a:off x="13849095" y="1354691"/>
            <a:ext cx="365472" cy="279013"/>
          </a:xfrm>
          <a:custGeom>
            <a:avLst/>
            <a:gdLst/>
            <a:ahLst/>
            <a:cxnLst/>
            <a:rect l="l" t="t" r="r" b="b"/>
            <a:pathLst>
              <a:path w="445" h="302" extrusionOk="0">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0" name="Google Shape;460;p32"/>
          <p:cNvSpPr/>
          <p:nvPr/>
        </p:nvSpPr>
        <p:spPr>
          <a:xfrm>
            <a:off x="12398178" y="5055081"/>
            <a:ext cx="391812" cy="323200"/>
          </a:xfrm>
          <a:custGeom>
            <a:avLst/>
            <a:gdLst/>
            <a:ahLst/>
            <a:cxnLst/>
            <a:rect l="l" t="t" r="r" b="b"/>
            <a:pathLst>
              <a:path w="479" h="346" extrusionOk="0">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1" name="Google Shape;461;p32"/>
          <p:cNvSpPr/>
          <p:nvPr/>
        </p:nvSpPr>
        <p:spPr>
          <a:xfrm>
            <a:off x="13258631" y="5004581"/>
            <a:ext cx="291940" cy="426726"/>
          </a:xfrm>
          <a:custGeom>
            <a:avLst/>
            <a:gdLst/>
            <a:ahLst/>
            <a:cxnLst/>
            <a:rect l="l" t="t" r="r" b="b"/>
            <a:pathLst>
              <a:path w="356" h="453" extrusionOk="0">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2" name="Google Shape;462;p32"/>
          <p:cNvSpPr/>
          <p:nvPr/>
        </p:nvSpPr>
        <p:spPr>
          <a:xfrm>
            <a:off x="12412448" y="2209406"/>
            <a:ext cx="363277" cy="427986"/>
          </a:xfrm>
          <a:custGeom>
            <a:avLst/>
            <a:gdLst/>
            <a:ahLst/>
            <a:cxnLst/>
            <a:rect l="l" t="t" r="r" b="b"/>
            <a:pathLst>
              <a:path w="444" h="453" extrusionOk="0">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3" name="Google Shape;463;p32"/>
          <p:cNvSpPr/>
          <p:nvPr/>
        </p:nvSpPr>
        <p:spPr>
          <a:xfrm>
            <a:off x="12412448" y="4148606"/>
            <a:ext cx="363277" cy="272700"/>
          </a:xfrm>
          <a:custGeom>
            <a:avLst/>
            <a:gdLst/>
            <a:ahLst/>
            <a:cxnLst/>
            <a:rect l="l" t="t" r="r" b="b"/>
            <a:pathLst>
              <a:path w="444" h="293" extrusionOk="0">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4" name="Google Shape;464;p32"/>
          <p:cNvSpPr/>
          <p:nvPr/>
        </p:nvSpPr>
        <p:spPr>
          <a:xfrm>
            <a:off x="14683205" y="2243491"/>
            <a:ext cx="319378" cy="373701"/>
          </a:xfrm>
          <a:custGeom>
            <a:avLst/>
            <a:gdLst/>
            <a:ahLst/>
            <a:cxnLst/>
            <a:rect l="l" t="t" r="r" b="b"/>
            <a:pathLst>
              <a:path w="391" h="399" extrusionOk="0">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5" name="Google Shape;465;p32"/>
          <p:cNvSpPr/>
          <p:nvPr/>
        </p:nvSpPr>
        <p:spPr>
          <a:xfrm>
            <a:off x="13873239" y="2243491"/>
            <a:ext cx="314986" cy="373701"/>
          </a:xfrm>
          <a:custGeom>
            <a:avLst/>
            <a:gdLst/>
            <a:ahLst/>
            <a:cxnLst/>
            <a:rect l="l" t="t" r="r" b="b"/>
            <a:pathLst>
              <a:path w="390" h="399" extrusionOk="0">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6" name="Google Shape;466;p32"/>
          <p:cNvSpPr/>
          <p:nvPr/>
        </p:nvSpPr>
        <p:spPr>
          <a:xfrm>
            <a:off x="12456348" y="3202992"/>
            <a:ext cx="319378" cy="373701"/>
          </a:xfrm>
          <a:custGeom>
            <a:avLst/>
            <a:gdLst/>
            <a:ahLst/>
            <a:cxnLst/>
            <a:rect l="l" t="t" r="r" b="b"/>
            <a:pathLst>
              <a:path w="391" h="399" extrusionOk="0">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7" name="Google Shape;467;p32"/>
          <p:cNvSpPr/>
          <p:nvPr/>
        </p:nvSpPr>
        <p:spPr>
          <a:xfrm>
            <a:off x="14614144" y="7076859"/>
            <a:ext cx="463834" cy="523422"/>
          </a:xfrm>
          <a:custGeom>
            <a:avLst/>
            <a:gdLst/>
            <a:ahLst/>
            <a:cxnLst/>
            <a:rect l="l" t="t" r="r" b="b"/>
            <a:pathLst>
              <a:path w="461" h="453" extrusionOk="0">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8" name="Google Shape;468;p32"/>
          <p:cNvSpPr/>
          <p:nvPr/>
        </p:nvSpPr>
        <p:spPr>
          <a:xfrm>
            <a:off x="3632313" y="6897777"/>
            <a:ext cx="472651" cy="537364"/>
          </a:xfrm>
          <a:custGeom>
            <a:avLst/>
            <a:gdLst/>
            <a:ahLst/>
            <a:cxnLst/>
            <a:rect l="l" t="t" r="r" b="b"/>
            <a:pathLst>
              <a:path w="470" h="463" extrusionOk="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69" name="Google Shape;469;p32"/>
          <p:cNvSpPr/>
          <p:nvPr/>
        </p:nvSpPr>
        <p:spPr>
          <a:xfrm>
            <a:off x="2141375" y="7152690"/>
            <a:ext cx="446209" cy="233194"/>
          </a:xfrm>
          <a:custGeom>
            <a:avLst/>
            <a:gdLst/>
            <a:ahLst/>
            <a:cxnLst/>
            <a:rect l="l" t="t" r="r" b="b"/>
            <a:pathLst>
              <a:path w="444" h="205" extrusionOk="0">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0" name="Google Shape;470;p32"/>
          <p:cNvSpPr/>
          <p:nvPr/>
        </p:nvSpPr>
        <p:spPr>
          <a:xfrm>
            <a:off x="2141375" y="7875847"/>
            <a:ext cx="148957" cy="773023"/>
          </a:xfrm>
          <a:custGeom>
            <a:avLst/>
            <a:gdLst/>
            <a:ahLst/>
            <a:cxnLst/>
            <a:rect l="l" t="t" r="r" b="b"/>
            <a:pathLst>
              <a:path w="99" h="435" extrusionOk="0">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1" name="Google Shape;471;p32"/>
          <p:cNvSpPr/>
          <p:nvPr/>
        </p:nvSpPr>
        <p:spPr>
          <a:xfrm>
            <a:off x="2289507" y="8293934"/>
            <a:ext cx="290863" cy="361203"/>
          </a:xfrm>
          <a:custGeom>
            <a:avLst/>
            <a:gdLst/>
            <a:ahLst/>
            <a:cxnLst/>
            <a:rect l="l" t="t" r="r" b="b"/>
            <a:pathLst>
              <a:path w="293" h="311" extrusionOk="0">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2" name="Google Shape;472;p32"/>
          <p:cNvSpPr/>
          <p:nvPr/>
        </p:nvSpPr>
        <p:spPr>
          <a:xfrm>
            <a:off x="2875857" y="8125217"/>
            <a:ext cx="482563" cy="543699"/>
          </a:xfrm>
          <a:custGeom>
            <a:avLst/>
            <a:gdLst/>
            <a:ahLst/>
            <a:cxnLst/>
            <a:rect l="l" t="t" r="r" b="b"/>
            <a:pathLst>
              <a:path w="479" h="471" extrusionOk="0">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3" name="Google Shape;473;p32"/>
          <p:cNvSpPr/>
          <p:nvPr/>
        </p:nvSpPr>
        <p:spPr>
          <a:xfrm>
            <a:off x="12506318" y="8115791"/>
            <a:ext cx="482563" cy="523419"/>
          </a:xfrm>
          <a:custGeom>
            <a:avLst/>
            <a:gdLst/>
            <a:ahLst/>
            <a:cxnLst/>
            <a:rect l="l" t="t" r="r" b="b"/>
            <a:pathLst>
              <a:path w="480" h="453" extrusionOk="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4" name="Google Shape;474;p32"/>
          <p:cNvSpPr/>
          <p:nvPr/>
        </p:nvSpPr>
        <p:spPr>
          <a:xfrm>
            <a:off x="12546532" y="5878441"/>
            <a:ext cx="402140" cy="588059"/>
          </a:xfrm>
          <a:custGeom>
            <a:avLst/>
            <a:gdLst/>
            <a:ahLst/>
            <a:cxnLst/>
            <a:rect l="l" t="t" r="r" b="b"/>
            <a:pathLst>
              <a:path w="400" h="506" extrusionOk="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5" name="Google Shape;475;p32"/>
          <p:cNvSpPr/>
          <p:nvPr/>
        </p:nvSpPr>
        <p:spPr>
          <a:xfrm>
            <a:off x="13158598" y="5908977"/>
            <a:ext cx="481463" cy="547502"/>
          </a:xfrm>
          <a:custGeom>
            <a:avLst/>
            <a:gdLst/>
            <a:ahLst/>
            <a:cxnLst/>
            <a:rect l="l" t="t" r="r" b="b"/>
            <a:pathLst>
              <a:path w="479" h="471" extrusionOk="0">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6" name="Google Shape;476;p32"/>
          <p:cNvSpPr/>
          <p:nvPr/>
        </p:nvSpPr>
        <p:spPr>
          <a:xfrm>
            <a:off x="13130640" y="7060036"/>
            <a:ext cx="463834" cy="523422"/>
          </a:xfrm>
          <a:custGeom>
            <a:avLst/>
            <a:gdLst/>
            <a:ahLst/>
            <a:cxnLst/>
            <a:rect l="l" t="t" r="r" b="b"/>
            <a:pathLst>
              <a:path w="462" h="453" extrusionOk="0">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7" name="Google Shape;477;p32"/>
          <p:cNvSpPr/>
          <p:nvPr/>
        </p:nvSpPr>
        <p:spPr>
          <a:xfrm>
            <a:off x="8506882" y="7056584"/>
            <a:ext cx="481465" cy="442311"/>
          </a:xfrm>
          <a:custGeom>
            <a:avLst/>
            <a:gdLst/>
            <a:ahLst/>
            <a:cxnLst/>
            <a:rect l="l" t="t" r="r" b="b"/>
            <a:pathLst>
              <a:path w="480" h="382" extrusionOk="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8" name="Google Shape;478;p32"/>
          <p:cNvSpPr/>
          <p:nvPr/>
        </p:nvSpPr>
        <p:spPr>
          <a:xfrm>
            <a:off x="9241364" y="7005312"/>
            <a:ext cx="482563" cy="543699"/>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79" name="Google Shape;479;p32"/>
          <p:cNvSpPr/>
          <p:nvPr/>
        </p:nvSpPr>
        <p:spPr>
          <a:xfrm>
            <a:off x="13223509" y="8115791"/>
            <a:ext cx="410951" cy="523419"/>
          </a:xfrm>
          <a:custGeom>
            <a:avLst/>
            <a:gdLst/>
            <a:ahLst/>
            <a:cxnLst/>
            <a:rect l="l" t="t" r="r" b="b"/>
            <a:pathLst>
              <a:path w="409" h="453" extrusionOk="0">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0" name="Google Shape;480;p32"/>
          <p:cNvSpPr/>
          <p:nvPr/>
        </p:nvSpPr>
        <p:spPr>
          <a:xfrm>
            <a:off x="13336556" y="8050624"/>
            <a:ext cx="148957" cy="171349"/>
          </a:xfrm>
          <a:custGeom>
            <a:avLst/>
            <a:gdLst/>
            <a:ahLst/>
            <a:cxnLst/>
            <a:rect l="l" t="t" r="r" b="b"/>
            <a:pathLst>
              <a:path w="81" h="81" extrusionOk="0">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1" name="Google Shape;481;p32"/>
          <p:cNvSpPr/>
          <p:nvPr/>
        </p:nvSpPr>
        <p:spPr>
          <a:xfrm>
            <a:off x="4480493" y="6888002"/>
            <a:ext cx="481465" cy="547502"/>
          </a:xfrm>
          <a:custGeom>
            <a:avLst/>
            <a:gdLst/>
            <a:ahLst/>
            <a:cxnLst/>
            <a:rect l="l" t="t" r="r" b="b"/>
            <a:pathLst>
              <a:path w="480" h="471" extrusionOk="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2" name="Google Shape;482;p32"/>
          <p:cNvSpPr/>
          <p:nvPr/>
        </p:nvSpPr>
        <p:spPr>
          <a:xfrm>
            <a:off x="2889117" y="6888001"/>
            <a:ext cx="482563" cy="547502"/>
          </a:xfrm>
          <a:custGeom>
            <a:avLst/>
            <a:gdLst/>
            <a:ahLst/>
            <a:cxnLst/>
            <a:rect l="l" t="t" r="r" b="b"/>
            <a:pathLst>
              <a:path w="479" h="471" extrusionOk="0">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3" name="Google Shape;483;p32"/>
          <p:cNvSpPr/>
          <p:nvPr/>
        </p:nvSpPr>
        <p:spPr>
          <a:xfrm>
            <a:off x="13927233" y="8146619"/>
            <a:ext cx="394428" cy="456256"/>
          </a:xfrm>
          <a:custGeom>
            <a:avLst/>
            <a:gdLst/>
            <a:ahLst/>
            <a:cxnLst/>
            <a:rect l="l" t="t" r="r" b="b"/>
            <a:pathLst>
              <a:path w="391" h="399" extrusionOk="0">
                <a:moveTo>
                  <a:pt x="89" y="160"/>
                </a:moveTo>
                <a:lnTo>
                  <a:pt x="89" y="160"/>
                </a:lnTo>
                <a:cubicBezTo>
                  <a:pt x="89" y="124"/>
                  <a:pt x="97" y="97"/>
                  <a:pt x="133" y="88"/>
                </a:cubicBezTo>
                <a:cubicBezTo>
                  <a:pt x="142" y="88"/>
                  <a:pt x="168" y="88"/>
                  <a:pt x="186" y="88"/>
                </a:cubicBezTo>
                <a:cubicBezTo>
                  <a:pt x="186" y="150"/>
                  <a:pt x="186" y="150"/>
                  <a:pt x="186" y="150"/>
                </a:cubicBez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cubicBezTo>
                  <a:pt x="203" y="239"/>
                  <a:pt x="195" y="239"/>
                  <a:pt x="195" y="239"/>
                </a:cubicBez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4" name="Google Shape;484;p32"/>
          <p:cNvSpPr/>
          <p:nvPr/>
        </p:nvSpPr>
        <p:spPr>
          <a:xfrm>
            <a:off x="11659702" y="7004967"/>
            <a:ext cx="493582" cy="574118"/>
          </a:xfrm>
          <a:custGeom>
            <a:avLst/>
            <a:gdLst/>
            <a:ahLst/>
            <a:cxnLst/>
            <a:rect l="l" t="t" r="r" b="b"/>
            <a:pathLst>
              <a:path w="496" h="498" extrusionOk="0">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cubicBezTo>
                  <a:pt x="319" y="222"/>
                  <a:pt x="319" y="213"/>
                  <a:pt x="310" y="213"/>
                </a:cubicBezTo>
                <a:cubicBezTo>
                  <a:pt x="310" y="205"/>
                  <a:pt x="310" y="205"/>
                  <a:pt x="310" y="205"/>
                </a:cubicBezTo>
                <a:cubicBezTo>
                  <a:pt x="310" y="169"/>
                  <a:pt x="292" y="151"/>
                  <a:pt x="257" y="151"/>
                </a:cubicBezTo>
                <a:cubicBezTo>
                  <a:pt x="221" y="151"/>
                  <a:pt x="203" y="169"/>
                  <a:pt x="203" y="205"/>
                </a:cubicBezTo>
                <a:cubicBezTo>
                  <a:pt x="203" y="205"/>
                  <a:pt x="203" y="205"/>
                  <a:pt x="203" y="213"/>
                </a:cubicBezTo>
                <a:lnTo>
                  <a:pt x="195" y="222"/>
                </a:lnTo>
                <a:cubicBezTo>
                  <a:pt x="195" y="231"/>
                  <a:pt x="186" y="240"/>
                  <a:pt x="176" y="24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5" name="Google Shape;485;p32"/>
          <p:cNvSpPr/>
          <p:nvPr/>
        </p:nvSpPr>
        <p:spPr>
          <a:xfrm>
            <a:off x="9590569" y="8117715"/>
            <a:ext cx="517820" cy="563977"/>
          </a:xfrm>
          <a:custGeom>
            <a:avLst/>
            <a:gdLst/>
            <a:ahLst/>
            <a:cxnLst/>
            <a:rect l="l" t="t" r="r" b="b"/>
            <a:pathLst>
              <a:path w="515" h="488" extrusionOk="0">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6" name="Google Shape;486;p32"/>
          <p:cNvSpPr/>
          <p:nvPr/>
        </p:nvSpPr>
        <p:spPr>
          <a:xfrm>
            <a:off x="14665190" y="8125219"/>
            <a:ext cx="463834" cy="543698"/>
          </a:xfrm>
          <a:custGeom>
            <a:avLst/>
            <a:gdLst/>
            <a:ahLst/>
            <a:cxnLst/>
            <a:rect l="l" t="t" r="r" b="b"/>
            <a:pathLst>
              <a:path w="461" h="471" extrusionOk="0">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7" name="Google Shape;487;p32"/>
          <p:cNvSpPr/>
          <p:nvPr/>
        </p:nvSpPr>
        <p:spPr>
          <a:xfrm>
            <a:off x="7651753" y="8148247"/>
            <a:ext cx="463834" cy="523422"/>
          </a:xfrm>
          <a:custGeom>
            <a:avLst/>
            <a:gdLst/>
            <a:ahLst/>
            <a:cxnLst/>
            <a:rect l="l" t="t" r="r" b="b"/>
            <a:pathLst>
              <a:path w="461" h="453" extrusionOk="0">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8" name="Google Shape;488;p32"/>
          <p:cNvSpPr/>
          <p:nvPr/>
        </p:nvSpPr>
        <p:spPr>
          <a:xfrm>
            <a:off x="6793092" y="8238013"/>
            <a:ext cx="499095" cy="320647"/>
          </a:xfrm>
          <a:custGeom>
            <a:avLst/>
            <a:gdLst/>
            <a:ahLst/>
            <a:cxnLst/>
            <a:rect l="l" t="t" r="r" b="b"/>
            <a:pathLst>
              <a:path w="497" h="276" extrusionOk="0">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89" name="Google Shape;489;p32"/>
          <p:cNvSpPr/>
          <p:nvPr/>
        </p:nvSpPr>
        <p:spPr>
          <a:xfrm>
            <a:off x="7643039" y="7005315"/>
            <a:ext cx="481463" cy="543698"/>
          </a:xfrm>
          <a:custGeom>
            <a:avLst/>
            <a:gdLst/>
            <a:ahLst/>
            <a:cxnLst/>
            <a:rect l="l" t="t" r="r" b="b"/>
            <a:pathLst>
              <a:path w="479" h="471" extrusionOk="0">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0" name="Google Shape;490;p32"/>
          <p:cNvSpPr/>
          <p:nvPr/>
        </p:nvSpPr>
        <p:spPr>
          <a:xfrm>
            <a:off x="5201714" y="8176489"/>
            <a:ext cx="499090" cy="442311"/>
          </a:xfrm>
          <a:custGeom>
            <a:avLst/>
            <a:gdLst/>
            <a:ahLst/>
            <a:cxnLst/>
            <a:rect l="l" t="t" r="r" b="b"/>
            <a:pathLst>
              <a:path w="497" h="382" extrusionOk="0">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1" name="Google Shape;491;p32"/>
          <p:cNvSpPr/>
          <p:nvPr/>
        </p:nvSpPr>
        <p:spPr>
          <a:xfrm>
            <a:off x="3610338" y="8155158"/>
            <a:ext cx="463834" cy="523422"/>
          </a:xfrm>
          <a:custGeom>
            <a:avLst/>
            <a:gdLst/>
            <a:ahLst/>
            <a:cxnLst/>
            <a:rect l="l" t="t" r="r" b="b"/>
            <a:pathLst>
              <a:path w="461" h="454" extrusionOk="0">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cubicBezTo>
                  <a:pt x="35" y="275"/>
                  <a:pt x="53" y="319"/>
                  <a:pt x="88" y="355"/>
                </a:cubicBezTo>
                <a:cubicBezTo>
                  <a:pt x="88" y="355"/>
                  <a:pt x="141" y="258"/>
                  <a:pt x="239" y="231"/>
                </a:cubicBezTo>
                <a:close/>
                <a:moveTo>
                  <a:pt x="106" y="382"/>
                </a:move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2" name="Google Shape;492;p32"/>
          <p:cNvSpPr/>
          <p:nvPr/>
        </p:nvSpPr>
        <p:spPr>
          <a:xfrm>
            <a:off x="10583941" y="8219910"/>
            <a:ext cx="516718" cy="391616"/>
          </a:xfrm>
          <a:custGeom>
            <a:avLst/>
            <a:gdLst/>
            <a:ahLst/>
            <a:cxnLst/>
            <a:rect l="l" t="t" r="r" b="b"/>
            <a:pathLst>
              <a:path w="514" h="338" extrusionOk="0">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3" name="Google Shape;493;p32"/>
          <p:cNvSpPr/>
          <p:nvPr/>
        </p:nvSpPr>
        <p:spPr>
          <a:xfrm>
            <a:off x="620897" y="8135471"/>
            <a:ext cx="282047" cy="523426"/>
          </a:xfrm>
          <a:custGeom>
            <a:avLst/>
            <a:gdLst/>
            <a:ahLst/>
            <a:cxnLst/>
            <a:rect l="l" t="t" r="r" b="b"/>
            <a:pathLst>
              <a:path w="284" h="454" extrusionOk="0">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4" name="Google Shape;494;p32"/>
          <p:cNvSpPr/>
          <p:nvPr/>
        </p:nvSpPr>
        <p:spPr>
          <a:xfrm>
            <a:off x="1284481" y="8125217"/>
            <a:ext cx="482563" cy="543699"/>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5" name="Google Shape;495;p32"/>
          <p:cNvSpPr/>
          <p:nvPr/>
        </p:nvSpPr>
        <p:spPr>
          <a:xfrm>
            <a:off x="533762" y="7046346"/>
            <a:ext cx="463834" cy="439773"/>
          </a:xfrm>
          <a:custGeom>
            <a:avLst/>
            <a:gdLst/>
            <a:ahLst/>
            <a:cxnLst/>
            <a:rect l="l" t="t" r="r" b="b"/>
            <a:pathLst>
              <a:path w="462" h="383" extrusionOk="0">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cubicBezTo>
                  <a:pt x="133" y="364"/>
                  <a:pt x="62" y="355"/>
                  <a:pt x="62" y="257"/>
                </a:cubicBezTo>
                <a:cubicBezTo>
                  <a:pt x="62" y="240"/>
                  <a:pt x="71" y="213"/>
                  <a:pt x="89" y="204"/>
                </a:cubicBezTo>
                <a:cubicBezTo>
                  <a:pt x="115" y="169"/>
                  <a:pt x="169" y="187"/>
                  <a:pt x="231" y="187"/>
                </a:cubicBez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6" name="Google Shape;496;p32"/>
          <p:cNvSpPr/>
          <p:nvPr/>
        </p:nvSpPr>
        <p:spPr>
          <a:xfrm>
            <a:off x="1284481" y="6992498"/>
            <a:ext cx="482563" cy="547502"/>
          </a:xfrm>
          <a:custGeom>
            <a:avLst/>
            <a:gdLst/>
            <a:ahLst/>
            <a:cxnLst/>
            <a:rect l="l" t="t" r="r" b="b"/>
            <a:pathLst>
              <a:path w="480" h="471" extrusionOk="0">
                <a:moveTo>
                  <a:pt x="239" y="231"/>
                </a:moveTo>
                <a:lnTo>
                  <a:pt x="239" y="231"/>
                </a:lnTo>
                <a:cubicBezTo>
                  <a:pt x="213" y="231"/>
                  <a:pt x="186" y="222"/>
                  <a:pt x="168" y="240"/>
                </a:cubicBezTo>
                <a:cubicBezTo>
                  <a:pt x="159" y="248"/>
                  <a:pt x="151" y="257"/>
                  <a:pt x="151" y="266"/>
                </a:cubicBezTo>
                <a:cubicBezTo>
                  <a:pt x="151" y="319"/>
                  <a:pt x="195" y="319"/>
                  <a:pt x="239" y="319"/>
                </a:cubicBez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7" name="Google Shape;497;p32"/>
          <p:cNvSpPr/>
          <p:nvPr/>
        </p:nvSpPr>
        <p:spPr>
          <a:xfrm>
            <a:off x="10997497" y="5929480"/>
            <a:ext cx="447312" cy="506950"/>
          </a:xfrm>
          <a:custGeom>
            <a:avLst/>
            <a:gdLst/>
            <a:ahLst/>
            <a:cxnLst/>
            <a:rect l="l" t="t" r="r" b="b"/>
            <a:pathLst>
              <a:path w="445" h="436" extrusionOk="0">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8" name="Google Shape;498;p32"/>
          <p:cNvSpPr/>
          <p:nvPr/>
        </p:nvSpPr>
        <p:spPr>
          <a:xfrm>
            <a:off x="6928345" y="6898257"/>
            <a:ext cx="246790" cy="527225"/>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499" name="Google Shape;499;p32"/>
          <p:cNvSpPr/>
          <p:nvPr/>
        </p:nvSpPr>
        <p:spPr>
          <a:xfrm>
            <a:off x="6061880" y="8125220"/>
            <a:ext cx="484765" cy="543698"/>
          </a:xfrm>
          <a:custGeom>
            <a:avLst/>
            <a:gdLst/>
            <a:ahLst/>
            <a:cxnLst/>
            <a:rect l="l" t="t" r="r" b="b"/>
            <a:pathLst>
              <a:path w="480" h="471" extrusionOk="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0" name="Google Shape;500;p32"/>
          <p:cNvSpPr/>
          <p:nvPr/>
        </p:nvSpPr>
        <p:spPr>
          <a:xfrm>
            <a:off x="4467233" y="8125220"/>
            <a:ext cx="481465" cy="543698"/>
          </a:xfrm>
          <a:custGeom>
            <a:avLst/>
            <a:gdLst/>
            <a:ahLst/>
            <a:cxnLst/>
            <a:rect l="l" t="t" r="r" b="b"/>
            <a:pathLst>
              <a:path w="480" h="471" extrusionOk="0">
                <a:moveTo>
                  <a:pt x="249" y="231"/>
                </a:moveTo>
                <a:lnTo>
                  <a:pt x="249" y="231"/>
                </a:lnTo>
                <a:lnTo>
                  <a:pt x="240" y="222"/>
                </a:lnTo>
                <a:cubicBezTo>
                  <a:pt x="195" y="231"/>
                  <a:pt x="151" y="231"/>
                  <a:pt x="142" y="231"/>
                </a:cubicBez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1" name="Google Shape;501;p32"/>
          <p:cNvSpPr/>
          <p:nvPr/>
        </p:nvSpPr>
        <p:spPr>
          <a:xfrm>
            <a:off x="11689635" y="5908977"/>
            <a:ext cx="481463" cy="547502"/>
          </a:xfrm>
          <a:custGeom>
            <a:avLst/>
            <a:gdLst/>
            <a:ahLst/>
            <a:cxnLst/>
            <a:rect l="l" t="t" r="r" b="b"/>
            <a:pathLst>
              <a:path w="479" h="471" extrusionOk="0">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2" name="Google Shape;502;p32"/>
          <p:cNvSpPr/>
          <p:nvPr/>
        </p:nvSpPr>
        <p:spPr>
          <a:xfrm>
            <a:off x="9241363" y="5908977"/>
            <a:ext cx="481463" cy="547502"/>
          </a:xfrm>
          <a:custGeom>
            <a:avLst/>
            <a:gdLst/>
            <a:ahLst/>
            <a:cxnLst/>
            <a:rect l="l" t="t" r="r" b="b"/>
            <a:pathLst>
              <a:path w="479" h="471" extrusionOk="0">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3" name="Google Shape;503;p32"/>
          <p:cNvSpPr/>
          <p:nvPr/>
        </p:nvSpPr>
        <p:spPr>
          <a:xfrm>
            <a:off x="10098259" y="7025825"/>
            <a:ext cx="446209" cy="503142"/>
          </a:xfrm>
          <a:custGeom>
            <a:avLst/>
            <a:gdLst/>
            <a:ahLst/>
            <a:cxnLst/>
            <a:rect l="l" t="t" r="r" b="b"/>
            <a:pathLst>
              <a:path w="444" h="435" extrusionOk="0">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4" name="Google Shape;504;p32"/>
          <p:cNvSpPr/>
          <p:nvPr/>
        </p:nvSpPr>
        <p:spPr>
          <a:xfrm>
            <a:off x="10911219" y="7005315"/>
            <a:ext cx="481463" cy="543698"/>
          </a:xfrm>
          <a:custGeom>
            <a:avLst/>
            <a:gdLst/>
            <a:ahLst/>
            <a:cxnLst/>
            <a:rect l="l" t="t" r="r" b="b"/>
            <a:pathLst>
              <a:path w="479" h="471" extrusionOk="0">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5" name="Google Shape;505;p32"/>
          <p:cNvSpPr/>
          <p:nvPr/>
        </p:nvSpPr>
        <p:spPr>
          <a:xfrm>
            <a:off x="13893081" y="6019257"/>
            <a:ext cx="428579" cy="503144"/>
          </a:xfrm>
          <a:custGeom>
            <a:avLst/>
            <a:gdLst/>
            <a:ahLst/>
            <a:cxnLst/>
            <a:rect l="l" t="t" r="r" b="b"/>
            <a:pathLst>
              <a:path w="426" h="435" extrusionOk="0">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6" name="Google Shape;506;p32"/>
          <p:cNvSpPr/>
          <p:nvPr/>
        </p:nvSpPr>
        <p:spPr>
          <a:xfrm>
            <a:off x="8615714" y="8281549"/>
            <a:ext cx="499090" cy="259809"/>
          </a:xfrm>
          <a:custGeom>
            <a:avLst/>
            <a:gdLst/>
            <a:ahLst/>
            <a:cxnLst/>
            <a:rect l="l" t="t" r="r" b="b"/>
            <a:pathLst>
              <a:path w="497" h="223" extrusionOk="0">
                <a:moveTo>
                  <a:pt x="17" y="195"/>
                </a:moveTo>
                <a:lnTo>
                  <a:pt x="17" y="195"/>
                </a:lnTo>
                <a:cubicBezTo>
                  <a:pt x="26" y="160"/>
                  <a:pt x="26" y="160"/>
                  <a:pt x="26" y="160"/>
                </a:cubicBezTo>
                <a:cubicBezTo>
                  <a:pt x="17" y="125"/>
                  <a:pt x="17" y="125"/>
                  <a:pt x="17" y="125"/>
                </a:cubicBezTo>
                <a:cubicBezTo>
                  <a:pt x="17" y="125"/>
                  <a:pt x="17" y="125"/>
                  <a:pt x="9" y="125"/>
                </a:cubicBezTo>
                <a:cubicBezTo>
                  <a:pt x="0" y="160"/>
                  <a:pt x="0" y="160"/>
                  <a:pt x="0" y="160"/>
                </a:cubicBezTo>
                <a:cubicBezTo>
                  <a:pt x="9" y="195"/>
                  <a:pt x="9" y="195"/>
                  <a:pt x="9" y="195"/>
                </a:cubicBez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7" name="Google Shape;507;p32"/>
          <p:cNvSpPr/>
          <p:nvPr/>
        </p:nvSpPr>
        <p:spPr>
          <a:xfrm>
            <a:off x="13840196" y="7056584"/>
            <a:ext cx="481463" cy="543698"/>
          </a:xfrm>
          <a:custGeom>
            <a:avLst/>
            <a:gdLst/>
            <a:ahLst/>
            <a:cxnLst/>
            <a:rect l="l" t="t" r="r" b="b"/>
            <a:pathLst>
              <a:path w="479" h="471" extrusionOk="0">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8" name="Google Shape;508;p32"/>
          <p:cNvSpPr/>
          <p:nvPr/>
        </p:nvSpPr>
        <p:spPr>
          <a:xfrm>
            <a:off x="5232405" y="6941965"/>
            <a:ext cx="463834" cy="429634"/>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09" name="Google Shape;509;p32"/>
          <p:cNvSpPr/>
          <p:nvPr/>
        </p:nvSpPr>
        <p:spPr>
          <a:xfrm>
            <a:off x="6075140" y="6888002"/>
            <a:ext cx="484765" cy="547501"/>
          </a:xfrm>
          <a:custGeom>
            <a:avLst/>
            <a:gdLst/>
            <a:ahLst/>
            <a:cxnLst/>
            <a:rect l="l" t="t" r="r" b="b"/>
            <a:pathLst>
              <a:path w="480" h="471" extrusionOk="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0" name="Google Shape;510;p32"/>
          <p:cNvSpPr/>
          <p:nvPr/>
        </p:nvSpPr>
        <p:spPr>
          <a:xfrm>
            <a:off x="11711515" y="8126040"/>
            <a:ext cx="428579" cy="503144"/>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1" name="Google Shape;511;p32"/>
          <p:cNvSpPr/>
          <p:nvPr/>
        </p:nvSpPr>
        <p:spPr>
          <a:xfrm>
            <a:off x="10159331" y="5939623"/>
            <a:ext cx="428582" cy="496806"/>
          </a:xfrm>
          <a:custGeom>
            <a:avLst/>
            <a:gdLst/>
            <a:ahLst/>
            <a:cxnLst/>
            <a:rect l="l" t="t" r="r" b="b"/>
            <a:pathLst>
              <a:path w="426" h="427" extrusionOk="0">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2" name="Google Shape;512;p32"/>
          <p:cNvSpPr/>
          <p:nvPr/>
        </p:nvSpPr>
        <p:spPr>
          <a:xfrm>
            <a:off x="12412446" y="6996302"/>
            <a:ext cx="481465" cy="543698"/>
          </a:xfrm>
          <a:custGeom>
            <a:avLst/>
            <a:gdLst/>
            <a:ahLst/>
            <a:cxnLst/>
            <a:rect l="l" t="t" r="r" b="b"/>
            <a:pathLst>
              <a:path w="480" h="471" extrusionOk="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3" name="Google Shape;513;p32"/>
          <p:cNvSpPr/>
          <p:nvPr/>
        </p:nvSpPr>
        <p:spPr>
          <a:xfrm>
            <a:off x="14618126" y="6019257"/>
            <a:ext cx="499090" cy="503143"/>
          </a:xfrm>
          <a:custGeom>
            <a:avLst/>
            <a:gdLst/>
            <a:ahLst/>
            <a:cxnLst/>
            <a:rect l="l" t="t" r="r" b="b"/>
            <a:pathLst>
              <a:path w="497" h="435" extrusionOk="0">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nvGrpSpPr>
          <p:cNvPr id="514" name="Google Shape;514;p32"/>
          <p:cNvGrpSpPr/>
          <p:nvPr/>
        </p:nvGrpSpPr>
        <p:grpSpPr>
          <a:xfrm>
            <a:off x="8492275" y="5878298"/>
            <a:ext cx="389613" cy="441007"/>
            <a:chOff x="308851" y="5176561"/>
            <a:chExt cx="279995" cy="275509"/>
          </a:xfrm>
        </p:grpSpPr>
        <p:sp>
          <p:nvSpPr>
            <p:cNvPr id="515" name="Google Shape;515;p32"/>
            <p:cNvSpPr/>
            <p:nvPr/>
          </p:nvSpPr>
          <p:spPr>
            <a:xfrm>
              <a:off x="308851" y="5207315"/>
              <a:ext cx="192857" cy="244755"/>
            </a:xfrm>
            <a:custGeom>
              <a:avLst/>
              <a:gdLst/>
              <a:ahLst/>
              <a:cxnLst/>
              <a:rect l="l" t="t" r="r" b="b"/>
              <a:pathLst>
                <a:path w="329" h="418" extrusionOk="0">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sp>
          <p:nvSpPr>
            <p:cNvPr id="516" name="Google Shape;516;p32"/>
            <p:cNvSpPr/>
            <p:nvPr/>
          </p:nvSpPr>
          <p:spPr>
            <a:xfrm>
              <a:off x="401115" y="5176561"/>
              <a:ext cx="187731" cy="239629"/>
            </a:xfrm>
            <a:custGeom>
              <a:avLst/>
              <a:gdLst/>
              <a:ahLst/>
              <a:cxnLst/>
              <a:rect l="l" t="t" r="r" b="b"/>
              <a:pathLst>
                <a:path w="320" h="408" extrusionOk="0">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rgbClr val="BC955C"/>
            </a:solidFill>
            <a:ln>
              <a:noFill/>
            </a:ln>
          </p:spPr>
          <p:txBody>
            <a:bodyPr spcFirstLastPara="1" wrap="square" lIns="163175" tIns="81575" rIns="163175" bIns="81575" anchor="ctr" anchorCtr="0">
              <a:noAutofit/>
            </a:bodyPr>
            <a:lstStyle/>
            <a:p>
              <a:pPr marL="0" marR="0" lvl="0" indent="0" algn="l" rtl="0">
                <a:spcBef>
                  <a:spcPts val="0"/>
                </a:spcBef>
                <a:spcAft>
                  <a:spcPts val="0"/>
                </a:spcAft>
                <a:buNone/>
              </a:pPr>
              <a:endParaRPr sz="3200">
                <a:solidFill>
                  <a:schemeClr val="dk1"/>
                </a:solidFill>
                <a:latin typeface="Lato"/>
                <a:ea typeface="Lato"/>
                <a:cs typeface="Lato"/>
                <a:sym typeface="Lato"/>
              </a:endParaRPr>
            </a:p>
          </p:txBody>
        </p:sp>
      </p:grpSp>
    </p:spTree>
    <p:extLst>
      <p:ext uri="{BB962C8B-B14F-4D97-AF65-F5344CB8AC3E}">
        <p14:creationId xmlns:p14="http://schemas.microsoft.com/office/powerpoint/2010/main" val="334663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33"/>
          <p:cNvGrpSpPr/>
          <p:nvPr/>
        </p:nvGrpSpPr>
        <p:grpSpPr>
          <a:xfrm>
            <a:off x="1708358" y="1097306"/>
            <a:ext cx="396928" cy="609761"/>
            <a:chOff x="1152111" y="748146"/>
            <a:chExt cx="311316" cy="415737"/>
          </a:xfrm>
        </p:grpSpPr>
        <p:sp>
          <p:nvSpPr>
            <p:cNvPr id="522" name="Google Shape;522;p33"/>
            <p:cNvSpPr/>
            <p:nvPr/>
          </p:nvSpPr>
          <p:spPr>
            <a:xfrm>
              <a:off x="1405055" y="748146"/>
              <a:ext cx="58371" cy="64857"/>
            </a:xfrm>
            <a:custGeom>
              <a:avLst/>
              <a:gdLst/>
              <a:ahLst/>
              <a:cxnLst/>
              <a:rect l="l" t="t" r="r" b="b"/>
              <a:pathLst>
                <a:path w="58371" h="64857" extrusionOk="0">
                  <a:moveTo>
                    <a:pt x="0" y="0"/>
                  </a:moveTo>
                  <a:lnTo>
                    <a:pt x="0" y="64858"/>
                  </a:lnTo>
                  <a:lnTo>
                    <a:pt x="58372" y="648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23" name="Google Shape;523;p33"/>
            <p:cNvGrpSpPr/>
            <p:nvPr/>
          </p:nvGrpSpPr>
          <p:grpSpPr>
            <a:xfrm>
              <a:off x="1152111" y="748146"/>
              <a:ext cx="311316" cy="415737"/>
              <a:chOff x="1152111" y="748146"/>
              <a:chExt cx="311316" cy="415737"/>
            </a:xfrm>
          </p:grpSpPr>
          <p:sp>
            <p:nvSpPr>
              <p:cNvPr id="524" name="Google Shape;524;p33"/>
              <p:cNvSpPr/>
              <p:nvPr/>
            </p:nvSpPr>
            <p:spPr>
              <a:xfrm>
                <a:off x="1365492" y="1041951"/>
                <a:ext cx="22700" cy="18160"/>
              </a:xfrm>
              <a:custGeom>
                <a:avLst/>
                <a:gdLst/>
                <a:ahLst/>
                <a:cxnLst/>
                <a:rect l="l" t="t" r="r" b="b"/>
                <a:pathLst>
                  <a:path w="22700" h="18160" extrusionOk="0">
                    <a:moveTo>
                      <a:pt x="20106" y="1946"/>
                    </a:moveTo>
                    <a:cubicBezTo>
                      <a:pt x="18160" y="649"/>
                      <a:pt x="14917" y="0"/>
                      <a:pt x="10377" y="0"/>
                    </a:cubicBezTo>
                    <a:lnTo>
                      <a:pt x="0" y="0"/>
                    </a:lnTo>
                    <a:lnTo>
                      <a:pt x="0" y="18160"/>
                    </a:lnTo>
                    <a:lnTo>
                      <a:pt x="10377" y="18160"/>
                    </a:lnTo>
                    <a:cubicBezTo>
                      <a:pt x="12323" y="18160"/>
                      <a:pt x="13620" y="18160"/>
                      <a:pt x="14917" y="17512"/>
                    </a:cubicBezTo>
                    <a:cubicBezTo>
                      <a:pt x="16214" y="17512"/>
                      <a:pt x="17512" y="16863"/>
                      <a:pt x="18809" y="16214"/>
                    </a:cubicBezTo>
                    <a:cubicBezTo>
                      <a:pt x="20106" y="15566"/>
                      <a:pt x="20754" y="14917"/>
                      <a:pt x="21403" y="13620"/>
                    </a:cubicBezTo>
                    <a:cubicBezTo>
                      <a:pt x="22052" y="12323"/>
                      <a:pt x="22700" y="11026"/>
                      <a:pt x="22700" y="9080"/>
                    </a:cubicBezTo>
                    <a:cubicBezTo>
                      <a:pt x="22700" y="7134"/>
                      <a:pt x="22700" y="5837"/>
                      <a:pt x="22052" y="4540"/>
                    </a:cubicBezTo>
                    <a:cubicBezTo>
                      <a:pt x="21403" y="3891"/>
                      <a:pt x="20754" y="2594"/>
                      <a:pt x="20106" y="19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5" name="Google Shape;525;p33"/>
              <p:cNvSpPr/>
              <p:nvPr/>
            </p:nvSpPr>
            <p:spPr>
              <a:xfrm>
                <a:off x="1152111" y="748146"/>
                <a:ext cx="311316" cy="415737"/>
              </a:xfrm>
              <a:custGeom>
                <a:avLst/>
                <a:gdLst/>
                <a:ahLst/>
                <a:cxnLst/>
                <a:rect l="l" t="t" r="r" b="b"/>
                <a:pathLst>
                  <a:path w="311316" h="415737" extrusionOk="0">
                    <a:moveTo>
                      <a:pt x="227001" y="90801"/>
                    </a:moveTo>
                    <a:lnTo>
                      <a:pt x="227001" y="0"/>
                    </a:lnTo>
                    <a:lnTo>
                      <a:pt x="12972" y="0"/>
                    </a:lnTo>
                    <a:cubicBezTo>
                      <a:pt x="5837" y="0"/>
                      <a:pt x="0" y="5837"/>
                      <a:pt x="0" y="13620"/>
                    </a:cubicBezTo>
                    <a:lnTo>
                      <a:pt x="0" y="402117"/>
                    </a:lnTo>
                    <a:cubicBezTo>
                      <a:pt x="0" y="409252"/>
                      <a:pt x="5837" y="415738"/>
                      <a:pt x="12972" y="415738"/>
                    </a:cubicBezTo>
                    <a:lnTo>
                      <a:pt x="296399" y="415738"/>
                    </a:lnTo>
                    <a:cubicBezTo>
                      <a:pt x="303533" y="415738"/>
                      <a:pt x="311316" y="409900"/>
                      <a:pt x="311316" y="402117"/>
                    </a:cubicBezTo>
                    <a:lnTo>
                      <a:pt x="311316" y="90801"/>
                    </a:lnTo>
                    <a:lnTo>
                      <a:pt x="227001" y="90801"/>
                    </a:lnTo>
                    <a:close/>
                    <a:moveTo>
                      <a:pt x="103772" y="84315"/>
                    </a:moveTo>
                    <a:lnTo>
                      <a:pt x="207544" y="149173"/>
                    </a:lnTo>
                    <a:lnTo>
                      <a:pt x="103772" y="214030"/>
                    </a:lnTo>
                    <a:lnTo>
                      <a:pt x="103772" y="84315"/>
                    </a:lnTo>
                    <a:close/>
                    <a:moveTo>
                      <a:pt x="106366" y="350231"/>
                    </a:moveTo>
                    <a:cubicBezTo>
                      <a:pt x="101178" y="354123"/>
                      <a:pt x="94692" y="356717"/>
                      <a:pt x="86260" y="356717"/>
                    </a:cubicBezTo>
                    <a:cubicBezTo>
                      <a:pt x="79775" y="356717"/>
                      <a:pt x="73938" y="355420"/>
                      <a:pt x="68749" y="352177"/>
                    </a:cubicBezTo>
                    <a:cubicBezTo>
                      <a:pt x="66155" y="350880"/>
                      <a:pt x="64209" y="348934"/>
                      <a:pt x="62263" y="346988"/>
                    </a:cubicBezTo>
                    <a:cubicBezTo>
                      <a:pt x="60317" y="345043"/>
                      <a:pt x="59020" y="343097"/>
                      <a:pt x="57723" y="341151"/>
                    </a:cubicBezTo>
                    <a:lnTo>
                      <a:pt x="70695" y="334017"/>
                    </a:lnTo>
                    <a:cubicBezTo>
                      <a:pt x="71343" y="335314"/>
                      <a:pt x="71992" y="336611"/>
                      <a:pt x="73289" y="337260"/>
                    </a:cubicBezTo>
                    <a:cubicBezTo>
                      <a:pt x="73938" y="338557"/>
                      <a:pt x="75235" y="339206"/>
                      <a:pt x="76532" y="340503"/>
                    </a:cubicBezTo>
                    <a:cubicBezTo>
                      <a:pt x="79126" y="342448"/>
                      <a:pt x="82369" y="343746"/>
                      <a:pt x="86260" y="343746"/>
                    </a:cubicBezTo>
                    <a:cubicBezTo>
                      <a:pt x="89503" y="343746"/>
                      <a:pt x="92098" y="343097"/>
                      <a:pt x="94692" y="341151"/>
                    </a:cubicBezTo>
                    <a:cubicBezTo>
                      <a:pt x="97286" y="339206"/>
                      <a:pt x="97935" y="336611"/>
                      <a:pt x="97935" y="333368"/>
                    </a:cubicBezTo>
                    <a:cubicBezTo>
                      <a:pt x="97935" y="330774"/>
                      <a:pt x="97286" y="328828"/>
                      <a:pt x="95989" y="327531"/>
                    </a:cubicBezTo>
                    <a:cubicBezTo>
                      <a:pt x="94692" y="326234"/>
                      <a:pt x="92746" y="324937"/>
                      <a:pt x="90801" y="324288"/>
                    </a:cubicBezTo>
                    <a:cubicBezTo>
                      <a:pt x="88855" y="323640"/>
                      <a:pt x="86260" y="322991"/>
                      <a:pt x="84315" y="322991"/>
                    </a:cubicBezTo>
                    <a:cubicBezTo>
                      <a:pt x="81720" y="322991"/>
                      <a:pt x="79775" y="322991"/>
                      <a:pt x="77829" y="322991"/>
                    </a:cubicBezTo>
                    <a:lnTo>
                      <a:pt x="75235" y="322991"/>
                    </a:lnTo>
                    <a:lnTo>
                      <a:pt x="75235" y="310020"/>
                    </a:lnTo>
                    <a:lnTo>
                      <a:pt x="77829" y="310020"/>
                    </a:lnTo>
                    <a:cubicBezTo>
                      <a:pt x="84315" y="310020"/>
                      <a:pt x="89503" y="309371"/>
                      <a:pt x="92098" y="307425"/>
                    </a:cubicBezTo>
                    <a:cubicBezTo>
                      <a:pt x="94692" y="306128"/>
                      <a:pt x="95989" y="303534"/>
                      <a:pt x="95989" y="300940"/>
                    </a:cubicBezTo>
                    <a:cubicBezTo>
                      <a:pt x="95989" y="299642"/>
                      <a:pt x="95989" y="298345"/>
                      <a:pt x="95341" y="297697"/>
                    </a:cubicBezTo>
                    <a:cubicBezTo>
                      <a:pt x="94692" y="296400"/>
                      <a:pt x="94043" y="295751"/>
                      <a:pt x="93395" y="295102"/>
                    </a:cubicBezTo>
                    <a:cubicBezTo>
                      <a:pt x="92746" y="294454"/>
                      <a:pt x="91449" y="293805"/>
                      <a:pt x="90152" y="293805"/>
                    </a:cubicBezTo>
                    <a:cubicBezTo>
                      <a:pt x="88855" y="293157"/>
                      <a:pt x="87558" y="293157"/>
                      <a:pt x="86909" y="293157"/>
                    </a:cubicBezTo>
                    <a:cubicBezTo>
                      <a:pt x="83666" y="293157"/>
                      <a:pt x="81072" y="293805"/>
                      <a:pt x="78478" y="295102"/>
                    </a:cubicBezTo>
                    <a:cubicBezTo>
                      <a:pt x="76532" y="296400"/>
                      <a:pt x="73938" y="298345"/>
                      <a:pt x="71992" y="300940"/>
                    </a:cubicBezTo>
                    <a:lnTo>
                      <a:pt x="61615" y="291211"/>
                    </a:lnTo>
                    <a:cubicBezTo>
                      <a:pt x="64858" y="287968"/>
                      <a:pt x="68749" y="284725"/>
                      <a:pt x="72640" y="282779"/>
                    </a:cubicBezTo>
                    <a:cubicBezTo>
                      <a:pt x="76532" y="280834"/>
                      <a:pt x="81072" y="279537"/>
                      <a:pt x="86260" y="279537"/>
                    </a:cubicBezTo>
                    <a:cubicBezTo>
                      <a:pt x="94043" y="279537"/>
                      <a:pt x="100529" y="281482"/>
                      <a:pt x="105069" y="284725"/>
                    </a:cubicBezTo>
                    <a:cubicBezTo>
                      <a:pt x="110258" y="288617"/>
                      <a:pt x="112203" y="293157"/>
                      <a:pt x="112203" y="299642"/>
                    </a:cubicBezTo>
                    <a:cubicBezTo>
                      <a:pt x="112203" y="302885"/>
                      <a:pt x="111555" y="306128"/>
                      <a:pt x="109609" y="308722"/>
                    </a:cubicBezTo>
                    <a:cubicBezTo>
                      <a:pt x="107663" y="311317"/>
                      <a:pt x="105718" y="313911"/>
                      <a:pt x="102475" y="315208"/>
                    </a:cubicBezTo>
                    <a:cubicBezTo>
                      <a:pt x="106366" y="317154"/>
                      <a:pt x="109609" y="319100"/>
                      <a:pt x="111555" y="322991"/>
                    </a:cubicBezTo>
                    <a:cubicBezTo>
                      <a:pt x="113501" y="326234"/>
                      <a:pt x="114798" y="330125"/>
                      <a:pt x="114798" y="334666"/>
                    </a:cubicBezTo>
                    <a:cubicBezTo>
                      <a:pt x="114798" y="340503"/>
                      <a:pt x="112203" y="346340"/>
                      <a:pt x="106366" y="350231"/>
                    </a:cubicBezTo>
                    <a:close/>
                    <a:moveTo>
                      <a:pt x="185492" y="355420"/>
                    </a:moveTo>
                    <a:lnTo>
                      <a:pt x="172521" y="355420"/>
                    </a:lnTo>
                    <a:lnTo>
                      <a:pt x="172521" y="349583"/>
                    </a:lnTo>
                    <a:cubicBezTo>
                      <a:pt x="169927" y="352177"/>
                      <a:pt x="166684" y="354123"/>
                      <a:pt x="164089" y="354771"/>
                    </a:cubicBezTo>
                    <a:cubicBezTo>
                      <a:pt x="161495" y="356069"/>
                      <a:pt x="157604" y="356069"/>
                      <a:pt x="154361" y="356069"/>
                    </a:cubicBezTo>
                    <a:cubicBezTo>
                      <a:pt x="148524" y="356069"/>
                      <a:pt x="143984" y="354771"/>
                      <a:pt x="140092" y="352826"/>
                    </a:cubicBezTo>
                    <a:cubicBezTo>
                      <a:pt x="136201" y="350880"/>
                      <a:pt x="132958" y="348286"/>
                      <a:pt x="130364" y="344394"/>
                    </a:cubicBezTo>
                    <a:cubicBezTo>
                      <a:pt x="127769" y="341151"/>
                      <a:pt x="125824" y="337260"/>
                      <a:pt x="125175" y="332720"/>
                    </a:cubicBezTo>
                    <a:cubicBezTo>
                      <a:pt x="123878" y="328180"/>
                      <a:pt x="123229" y="323640"/>
                      <a:pt x="123229" y="318451"/>
                    </a:cubicBezTo>
                    <a:cubicBezTo>
                      <a:pt x="123229" y="313262"/>
                      <a:pt x="123878" y="308074"/>
                      <a:pt x="125175" y="302885"/>
                    </a:cubicBezTo>
                    <a:cubicBezTo>
                      <a:pt x="126472" y="298345"/>
                      <a:pt x="128418" y="293805"/>
                      <a:pt x="131012" y="289914"/>
                    </a:cubicBezTo>
                    <a:cubicBezTo>
                      <a:pt x="133606" y="286022"/>
                      <a:pt x="136849" y="283428"/>
                      <a:pt x="141389" y="280834"/>
                    </a:cubicBezTo>
                    <a:cubicBezTo>
                      <a:pt x="145929" y="278239"/>
                      <a:pt x="149821" y="278888"/>
                      <a:pt x="155658" y="278888"/>
                    </a:cubicBezTo>
                    <a:cubicBezTo>
                      <a:pt x="161495" y="278888"/>
                      <a:pt x="166684" y="280185"/>
                      <a:pt x="171872" y="283428"/>
                    </a:cubicBezTo>
                    <a:cubicBezTo>
                      <a:pt x="174467" y="284725"/>
                      <a:pt x="176412" y="287319"/>
                      <a:pt x="178358" y="289265"/>
                    </a:cubicBezTo>
                    <a:cubicBezTo>
                      <a:pt x="180304" y="291859"/>
                      <a:pt x="181601" y="295102"/>
                      <a:pt x="183547" y="298994"/>
                    </a:cubicBezTo>
                    <a:lnTo>
                      <a:pt x="168630" y="303534"/>
                    </a:lnTo>
                    <a:cubicBezTo>
                      <a:pt x="167332" y="300291"/>
                      <a:pt x="165387" y="297697"/>
                      <a:pt x="163441" y="295751"/>
                    </a:cubicBezTo>
                    <a:cubicBezTo>
                      <a:pt x="161495" y="293805"/>
                      <a:pt x="158252" y="293157"/>
                      <a:pt x="154361" y="293157"/>
                    </a:cubicBezTo>
                    <a:cubicBezTo>
                      <a:pt x="151118" y="293157"/>
                      <a:pt x="148524" y="293805"/>
                      <a:pt x="146578" y="295751"/>
                    </a:cubicBezTo>
                    <a:cubicBezTo>
                      <a:pt x="144632" y="297697"/>
                      <a:pt x="143335" y="299642"/>
                      <a:pt x="142038" y="302237"/>
                    </a:cubicBezTo>
                    <a:cubicBezTo>
                      <a:pt x="140741" y="304831"/>
                      <a:pt x="140092" y="307425"/>
                      <a:pt x="140092" y="310668"/>
                    </a:cubicBezTo>
                    <a:cubicBezTo>
                      <a:pt x="140092" y="313911"/>
                      <a:pt x="139444" y="316505"/>
                      <a:pt x="139444" y="318451"/>
                    </a:cubicBezTo>
                    <a:cubicBezTo>
                      <a:pt x="139444" y="321045"/>
                      <a:pt x="139444" y="323640"/>
                      <a:pt x="140092" y="326234"/>
                    </a:cubicBezTo>
                    <a:cubicBezTo>
                      <a:pt x="140741" y="328828"/>
                      <a:pt x="141389" y="331423"/>
                      <a:pt x="142038" y="334017"/>
                    </a:cubicBezTo>
                    <a:cubicBezTo>
                      <a:pt x="143335" y="336611"/>
                      <a:pt x="144632" y="338557"/>
                      <a:pt x="146578" y="340503"/>
                    </a:cubicBezTo>
                    <a:cubicBezTo>
                      <a:pt x="148524" y="342448"/>
                      <a:pt x="151118" y="343097"/>
                      <a:pt x="154361" y="343097"/>
                    </a:cubicBezTo>
                    <a:cubicBezTo>
                      <a:pt x="158901" y="343097"/>
                      <a:pt x="162144" y="341800"/>
                      <a:pt x="164738" y="339206"/>
                    </a:cubicBezTo>
                    <a:cubicBezTo>
                      <a:pt x="167332" y="336611"/>
                      <a:pt x="168630" y="334017"/>
                      <a:pt x="168630" y="330774"/>
                    </a:cubicBezTo>
                    <a:lnTo>
                      <a:pt x="154361" y="330774"/>
                    </a:lnTo>
                    <a:lnTo>
                      <a:pt x="154361" y="317154"/>
                    </a:lnTo>
                    <a:lnTo>
                      <a:pt x="184844" y="317154"/>
                    </a:lnTo>
                    <a:lnTo>
                      <a:pt x="184844" y="355420"/>
                    </a:lnTo>
                    <a:close/>
                    <a:moveTo>
                      <a:pt x="245810" y="320397"/>
                    </a:moveTo>
                    <a:cubicBezTo>
                      <a:pt x="241270" y="324288"/>
                      <a:pt x="234136" y="326234"/>
                      <a:pt x="225056" y="326234"/>
                    </a:cubicBezTo>
                    <a:lnTo>
                      <a:pt x="213381" y="326234"/>
                    </a:lnTo>
                    <a:lnTo>
                      <a:pt x="213381" y="356069"/>
                    </a:lnTo>
                    <a:lnTo>
                      <a:pt x="196518" y="356069"/>
                    </a:lnTo>
                    <a:lnTo>
                      <a:pt x="196518" y="280185"/>
                    </a:lnTo>
                    <a:lnTo>
                      <a:pt x="225056" y="280185"/>
                    </a:lnTo>
                    <a:cubicBezTo>
                      <a:pt x="228947" y="280185"/>
                      <a:pt x="232838" y="280834"/>
                      <a:pt x="236081" y="281482"/>
                    </a:cubicBezTo>
                    <a:cubicBezTo>
                      <a:pt x="239324" y="282131"/>
                      <a:pt x="242567" y="283428"/>
                      <a:pt x="245161" y="285374"/>
                    </a:cubicBezTo>
                    <a:cubicBezTo>
                      <a:pt x="247756" y="287319"/>
                      <a:pt x="249701" y="289914"/>
                      <a:pt x="250999" y="292508"/>
                    </a:cubicBezTo>
                    <a:cubicBezTo>
                      <a:pt x="252296" y="295751"/>
                      <a:pt x="252944" y="298994"/>
                      <a:pt x="252944" y="303534"/>
                    </a:cubicBezTo>
                    <a:cubicBezTo>
                      <a:pt x="252944" y="310668"/>
                      <a:pt x="250350" y="316505"/>
                      <a:pt x="245810" y="3203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526" name="Google Shape;526;p33"/>
          <p:cNvGrpSpPr/>
          <p:nvPr/>
        </p:nvGrpSpPr>
        <p:grpSpPr>
          <a:xfrm>
            <a:off x="2431559" y="1128262"/>
            <a:ext cx="502340" cy="577867"/>
            <a:chOff x="1719327" y="769252"/>
            <a:chExt cx="393992" cy="393991"/>
          </a:xfrm>
        </p:grpSpPr>
        <p:sp>
          <p:nvSpPr>
            <p:cNvPr id="527" name="Google Shape;527;p33"/>
            <p:cNvSpPr/>
            <p:nvPr/>
          </p:nvSpPr>
          <p:spPr>
            <a:xfrm>
              <a:off x="1719327" y="892390"/>
              <a:ext cx="270604" cy="270853"/>
            </a:xfrm>
            <a:custGeom>
              <a:avLst/>
              <a:gdLst/>
              <a:ahLst/>
              <a:cxnLst/>
              <a:rect l="l" t="t" r="r" b="b"/>
              <a:pathLst>
                <a:path w="270604" h="270853" extrusionOk="0">
                  <a:moveTo>
                    <a:pt x="222857" y="168654"/>
                  </a:moveTo>
                  <a:cubicBezTo>
                    <a:pt x="214854" y="160651"/>
                    <a:pt x="202542" y="159420"/>
                    <a:pt x="195155" y="166807"/>
                  </a:cubicBezTo>
                  <a:lnTo>
                    <a:pt x="168684" y="193278"/>
                  </a:lnTo>
                  <a:cubicBezTo>
                    <a:pt x="166222" y="195740"/>
                    <a:pt x="161297" y="196356"/>
                    <a:pt x="158219" y="193894"/>
                  </a:cubicBezTo>
                  <a:cubicBezTo>
                    <a:pt x="143445" y="183428"/>
                    <a:pt x="128671" y="171116"/>
                    <a:pt x="113896" y="156958"/>
                  </a:cubicBezTo>
                  <a:cubicBezTo>
                    <a:pt x="99737" y="142799"/>
                    <a:pt x="87426" y="128025"/>
                    <a:pt x="76960" y="112635"/>
                  </a:cubicBezTo>
                  <a:cubicBezTo>
                    <a:pt x="74498" y="108941"/>
                    <a:pt x="74498" y="104632"/>
                    <a:pt x="77576" y="102170"/>
                  </a:cubicBezTo>
                  <a:lnTo>
                    <a:pt x="104047" y="75699"/>
                  </a:lnTo>
                  <a:cubicBezTo>
                    <a:pt x="110818" y="68927"/>
                    <a:pt x="110203" y="56000"/>
                    <a:pt x="102200" y="47997"/>
                  </a:cubicBezTo>
                  <a:lnTo>
                    <a:pt x="60955" y="6752"/>
                  </a:lnTo>
                  <a:cubicBezTo>
                    <a:pt x="52952" y="-1251"/>
                    <a:pt x="40640" y="-2482"/>
                    <a:pt x="33253" y="4905"/>
                  </a:cubicBezTo>
                  <a:lnTo>
                    <a:pt x="10476" y="27682"/>
                  </a:lnTo>
                  <a:cubicBezTo>
                    <a:pt x="9245" y="28914"/>
                    <a:pt x="8629" y="30145"/>
                    <a:pt x="8014" y="31376"/>
                  </a:cubicBezTo>
                  <a:cubicBezTo>
                    <a:pt x="-14764" y="65849"/>
                    <a:pt x="12323" y="137874"/>
                    <a:pt x="72651" y="198203"/>
                  </a:cubicBezTo>
                  <a:cubicBezTo>
                    <a:pt x="132980" y="258531"/>
                    <a:pt x="205005" y="285618"/>
                    <a:pt x="239478" y="262840"/>
                  </a:cubicBezTo>
                  <a:cubicBezTo>
                    <a:pt x="240709" y="262225"/>
                    <a:pt x="241940" y="261609"/>
                    <a:pt x="243172" y="260378"/>
                  </a:cubicBezTo>
                  <a:lnTo>
                    <a:pt x="265949" y="237601"/>
                  </a:lnTo>
                  <a:cubicBezTo>
                    <a:pt x="272720" y="230829"/>
                    <a:pt x="272105" y="217902"/>
                    <a:pt x="264102" y="209899"/>
                  </a:cubicBezTo>
                  <a:lnTo>
                    <a:pt x="222857" y="16865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8" name="Google Shape;528;p33"/>
            <p:cNvSpPr/>
            <p:nvPr/>
          </p:nvSpPr>
          <p:spPr>
            <a:xfrm>
              <a:off x="1759351" y="769252"/>
              <a:ext cx="353968" cy="353352"/>
            </a:xfrm>
            <a:custGeom>
              <a:avLst/>
              <a:gdLst/>
              <a:ahLst/>
              <a:cxnLst/>
              <a:rect l="l" t="t" r="r" b="b"/>
              <a:pathLst>
                <a:path w="353968" h="353352" extrusionOk="0">
                  <a:moveTo>
                    <a:pt x="160055" y="0"/>
                  </a:moveTo>
                  <a:cubicBezTo>
                    <a:pt x="96033" y="0"/>
                    <a:pt x="36320" y="31395"/>
                    <a:pt x="0" y="84337"/>
                  </a:cubicBezTo>
                  <a:lnTo>
                    <a:pt x="30164" y="105267"/>
                  </a:lnTo>
                  <a:cubicBezTo>
                    <a:pt x="59713" y="62175"/>
                    <a:pt x="108345" y="36936"/>
                    <a:pt x="160055" y="36936"/>
                  </a:cubicBezTo>
                  <a:cubicBezTo>
                    <a:pt x="246854" y="36936"/>
                    <a:pt x="317032" y="107114"/>
                    <a:pt x="317032" y="193913"/>
                  </a:cubicBezTo>
                  <a:cubicBezTo>
                    <a:pt x="317032" y="245623"/>
                    <a:pt x="291793" y="294255"/>
                    <a:pt x="248701" y="323188"/>
                  </a:cubicBezTo>
                  <a:lnTo>
                    <a:pt x="269631" y="353353"/>
                  </a:lnTo>
                  <a:cubicBezTo>
                    <a:pt x="321957" y="317032"/>
                    <a:pt x="353968" y="257319"/>
                    <a:pt x="353968" y="193297"/>
                  </a:cubicBezTo>
                  <a:cubicBezTo>
                    <a:pt x="353968" y="86799"/>
                    <a:pt x="267169" y="0"/>
                    <a:pt x="16005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29" name="Google Shape;529;p33"/>
            <p:cNvSpPr/>
            <p:nvPr/>
          </p:nvSpPr>
          <p:spPr>
            <a:xfrm>
              <a:off x="1860925" y="892371"/>
              <a:ext cx="74487" cy="105882"/>
            </a:xfrm>
            <a:custGeom>
              <a:avLst/>
              <a:gdLst/>
              <a:ahLst/>
              <a:cxnLst/>
              <a:rect l="l" t="t" r="r" b="b"/>
              <a:pathLst>
                <a:path w="74487" h="105882" extrusionOk="0">
                  <a:moveTo>
                    <a:pt x="44323" y="44939"/>
                  </a:moveTo>
                  <a:cubicBezTo>
                    <a:pt x="42476" y="47401"/>
                    <a:pt x="40014" y="49248"/>
                    <a:pt x="37551" y="51095"/>
                  </a:cubicBezTo>
                  <a:cubicBezTo>
                    <a:pt x="35089" y="52941"/>
                    <a:pt x="33242" y="54788"/>
                    <a:pt x="31395" y="56019"/>
                  </a:cubicBezTo>
                  <a:cubicBezTo>
                    <a:pt x="27702" y="59097"/>
                    <a:pt x="24008" y="62175"/>
                    <a:pt x="20315" y="64638"/>
                  </a:cubicBezTo>
                  <a:cubicBezTo>
                    <a:pt x="17237" y="67716"/>
                    <a:pt x="13543" y="70178"/>
                    <a:pt x="11081" y="72640"/>
                  </a:cubicBezTo>
                  <a:cubicBezTo>
                    <a:pt x="8003" y="75103"/>
                    <a:pt x="5540" y="77565"/>
                    <a:pt x="3694" y="80028"/>
                  </a:cubicBezTo>
                  <a:cubicBezTo>
                    <a:pt x="1847" y="82490"/>
                    <a:pt x="616" y="84952"/>
                    <a:pt x="0" y="87415"/>
                  </a:cubicBezTo>
                  <a:lnTo>
                    <a:pt x="0" y="105883"/>
                  </a:lnTo>
                  <a:lnTo>
                    <a:pt x="73872" y="105883"/>
                  </a:lnTo>
                  <a:lnTo>
                    <a:pt x="73872" y="86799"/>
                  </a:lnTo>
                  <a:lnTo>
                    <a:pt x="27086" y="86799"/>
                  </a:lnTo>
                  <a:cubicBezTo>
                    <a:pt x="28933" y="85568"/>
                    <a:pt x="30164" y="83721"/>
                    <a:pt x="32011" y="82490"/>
                  </a:cubicBezTo>
                  <a:cubicBezTo>
                    <a:pt x="33858" y="81259"/>
                    <a:pt x="35705" y="79412"/>
                    <a:pt x="37551" y="78181"/>
                  </a:cubicBezTo>
                  <a:cubicBezTo>
                    <a:pt x="43092" y="73872"/>
                    <a:pt x="48017" y="69562"/>
                    <a:pt x="53557" y="65253"/>
                  </a:cubicBezTo>
                  <a:cubicBezTo>
                    <a:pt x="59097" y="60944"/>
                    <a:pt x="64022" y="56019"/>
                    <a:pt x="67716" y="50479"/>
                  </a:cubicBezTo>
                  <a:cubicBezTo>
                    <a:pt x="72025" y="44323"/>
                    <a:pt x="74487" y="37551"/>
                    <a:pt x="74487" y="30164"/>
                  </a:cubicBezTo>
                  <a:cubicBezTo>
                    <a:pt x="74487" y="25239"/>
                    <a:pt x="73256" y="20315"/>
                    <a:pt x="71409" y="16621"/>
                  </a:cubicBezTo>
                  <a:cubicBezTo>
                    <a:pt x="69562" y="12928"/>
                    <a:pt x="67100" y="9234"/>
                    <a:pt x="63406" y="6772"/>
                  </a:cubicBezTo>
                  <a:cubicBezTo>
                    <a:pt x="60328" y="4309"/>
                    <a:pt x="56635" y="2462"/>
                    <a:pt x="51710" y="616"/>
                  </a:cubicBezTo>
                  <a:cubicBezTo>
                    <a:pt x="47401" y="616"/>
                    <a:pt x="43092" y="0"/>
                    <a:pt x="38167" y="0"/>
                  </a:cubicBezTo>
                  <a:cubicBezTo>
                    <a:pt x="28933" y="0"/>
                    <a:pt x="20315" y="2462"/>
                    <a:pt x="13543" y="8003"/>
                  </a:cubicBezTo>
                  <a:cubicBezTo>
                    <a:pt x="9850" y="10465"/>
                    <a:pt x="7387" y="14159"/>
                    <a:pt x="4925" y="17237"/>
                  </a:cubicBezTo>
                  <a:cubicBezTo>
                    <a:pt x="3078" y="20930"/>
                    <a:pt x="1231" y="25239"/>
                    <a:pt x="0" y="30164"/>
                  </a:cubicBezTo>
                  <a:lnTo>
                    <a:pt x="19699" y="34473"/>
                  </a:lnTo>
                  <a:cubicBezTo>
                    <a:pt x="20930" y="29549"/>
                    <a:pt x="22777" y="25855"/>
                    <a:pt x="25239" y="22777"/>
                  </a:cubicBezTo>
                  <a:cubicBezTo>
                    <a:pt x="28317" y="19699"/>
                    <a:pt x="32011" y="17852"/>
                    <a:pt x="37551" y="17852"/>
                  </a:cubicBezTo>
                  <a:cubicBezTo>
                    <a:pt x="41861" y="17852"/>
                    <a:pt x="44939" y="19084"/>
                    <a:pt x="47401" y="20930"/>
                  </a:cubicBezTo>
                  <a:cubicBezTo>
                    <a:pt x="49863" y="22777"/>
                    <a:pt x="51095" y="25855"/>
                    <a:pt x="51095" y="30164"/>
                  </a:cubicBezTo>
                  <a:cubicBezTo>
                    <a:pt x="51095" y="32627"/>
                    <a:pt x="50479" y="34473"/>
                    <a:pt x="48632" y="36936"/>
                  </a:cubicBezTo>
                  <a:cubicBezTo>
                    <a:pt x="48017" y="40014"/>
                    <a:pt x="46170" y="42476"/>
                    <a:pt x="44323" y="449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0" name="Google Shape;530;p33"/>
            <p:cNvSpPr/>
            <p:nvPr/>
          </p:nvSpPr>
          <p:spPr>
            <a:xfrm>
              <a:off x="1937259" y="893602"/>
              <a:ext cx="83721" cy="105267"/>
            </a:xfrm>
            <a:custGeom>
              <a:avLst/>
              <a:gdLst/>
              <a:ahLst/>
              <a:cxnLst/>
              <a:rect l="l" t="t" r="r" b="b"/>
              <a:pathLst>
                <a:path w="83721" h="105267" extrusionOk="0">
                  <a:moveTo>
                    <a:pt x="83721" y="64638"/>
                  </a:moveTo>
                  <a:lnTo>
                    <a:pt x="68947" y="64638"/>
                  </a:lnTo>
                  <a:lnTo>
                    <a:pt x="68947" y="0"/>
                  </a:lnTo>
                  <a:lnTo>
                    <a:pt x="45554" y="0"/>
                  </a:lnTo>
                  <a:lnTo>
                    <a:pt x="0" y="61560"/>
                  </a:lnTo>
                  <a:lnTo>
                    <a:pt x="0" y="81874"/>
                  </a:lnTo>
                  <a:lnTo>
                    <a:pt x="47401" y="81874"/>
                  </a:lnTo>
                  <a:lnTo>
                    <a:pt x="47401" y="105267"/>
                  </a:lnTo>
                  <a:lnTo>
                    <a:pt x="68947" y="105267"/>
                  </a:lnTo>
                  <a:lnTo>
                    <a:pt x="68947" y="81874"/>
                  </a:lnTo>
                  <a:lnTo>
                    <a:pt x="83721" y="81874"/>
                  </a:lnTo>
                  <a:lnTo>
                    <a:pt x="83721" y="64638"/>
                  </a:lnTo>
                  <a:close/>
                  <a:moveTo>
                    <a:pt x="47401" y="64638"/>
                  </a:moveTo>
                  <a:lnTo>
                    <a:pt x="19083" y="64638"/>
                  </a:lnTo>
                  <a:lnTo>
                    <a:pt x="47401" y="25239"/>
                  </a:lnTo>
                  <a:lnTo>
                    <a:pt x="47401" y="646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31" name="Google Shape;531;p33"/>
          <p:cNvGrpSpPr/>
          <p:nvPr/>
        </p:nvGrpSpPr>
        <p:grpSpPr>
          <a:xfrm>
            <a:off x="3256823" y="1128262"/>
            <a:ext cx="376746" cy="578757"/>
            <a:chOff x="2366593" y="769252"/>
            <a:chExt cx="295487" cy="394598"/>
          </a:xfrm>
        </p:grpSpPr>
        <p:sp>
          <p:nvSpPr>
            <p:cNvPr id="532" name="Google Shape;532;p33"/>
            <p:cNvSpPr/>
            <p:nvPr/>
          </p:nvSpPr>
          <p:spPr>
            <a:xfrm>
              <a:off x="2606677" y="769252"/>
              <a:ext cx="55403" cy="61559"/>
            </a:xfrm>
            <a:custGeom>
              <a:avLst/>
              <a:gdLst/>
              <a:ahLst/>
              <a:cxnLst/>
              <a:rect l="l" t="t" r="r" b="b"/>
              <a:pathLst>
                <a:path w="55403" h="61559" extrusionOk="0">
                  <a:moveTo>
                    <a:pt x="0" y="0"/>
                  </a:moveTo>
                  <a:lnTo>
                    <a:pt x="0" y="61560"/>
                  </a:lnTo>
                  <a:lnTo>
                    <a:pt x="55404"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33" name="Google Shape;533;p33"/>
            <p:cNvGrpSpPr/>
            <p:nvPr/>
          </p:nvGrpSpPr>
          <p:grpSpPr>
            <a:xfrm>
              <a:off x="2366593" y="769252"/>
              <a:ext cx="295487" cy="394598"/>
              <a:chOff x="2366593" y="769252"/>
              <a:chExt cx="295487" cy="394598"/>
            </a:xfrm>
          </p:grpSpPr>
          <p:sp>
            <p:nvSpPr>
              <p:cNvPr id="534" name="Google Shape;534;p33"/>
              <p:cNvSpPr/>
              <p:nvPr/>
            </p:nvSpPr>
            <p:spPr>
              <a:xfrm>
                <a:off x="2496485" y="1053658"/>
                <a:ext cx="14158" cy="25855"/>
              </a:xfrm>
              <a:custGeom>
                <a:avLst/>
                <a:gdLst/>
                <a:ahLst/>
                <a:cxnLst/>
                <a:rect l="l" t="t" r="r" b="b"/>
                <a:pathLst>
                  <a:path w="14158" h="25855" extrusionOk="0">
                    <a:moveTo>
                      <a:pt x="0" y="25855"/>
                    </a:moveTo>
                    <a:lnTo>
                      <a:pt x="14159" y="25855"/>
                    </a:lnTo>
                    <a:lnTo>
                      <a:pt x="738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5" name="Google Shape;535;p33"/>
              <p:cNvSpPr/>
              <p:nvPr/>
            </p:nvSpPr>
            <p:spPr>
              <a:xfrm>
                <a:off x="2366593" y="769252"/>
                <a:ext cx="295487" cy="394598"/>
              </a:xfrm>
              <a:custGeom>
                <a:avLst/>
                <a:gdLst/>
                <a:ahLst/>
                <a:cxnLst/>
                <a:rect l="l" t="t" r="r" b="b"/>
                <a:pathLst>
                  <a:path w="295487" h="394598" extrusionOk="0">
                    <a:moveTo>
                      <a:pt x="215459" y="86184"/>
                    </a:moveTo>
                    <a:lnTo>
                      <a:pt x="215459" y="0"/>
                    </a:lnTo>
                    <a:lnTo>
                      <a:pt x="12312" y="0"/>
                    </a:lnTo>
                    <a:cubicBezTo>
                      <a:pt x="5540" y="0"/>
                      <a:pt x="0" y="5540"/>
                      <a:pt x="0" y="12928"/>
                    </a:cubicBezTo>
                    <a:lnTo>
                      <a:pt x="0" y="381671"/>
                    </a:lnTo>
                    <a:cubicBezTo>
                      <a:pt x="0" y="388443"/>
                      <a:pt x="5540" y="394599"/>
                      <a:pt x="12312" y="394599"/>
                    </a:cubicBezTo>
                    <a:lnTo>
                      <a:pt x="281329" y="394599"/>
                    </a:lnTo>
                    <a:cubicBezTo>
                      <a:pt x="288100" y="394599"/>
                      <a:pt x="295487" y="389058"/>
                      <a:pt x="295487" y="381671"/>
                    </a:cubicBezTo>
                    <a:lnTo>
                      <a:pt x="295487" y="86184"/>
                    </a:lnTo>
                    <a:lnTo>
                      <a:pt x="215459" y="86184"/>
                    </a:lnTo>
                    <a:close/>
                    <a:moveTo>
                      <a:pt x="86184" y="62175"/>
                    </a:moveTo>
                    <a:cubicBezTo>
                      <a:pt x="96649" y="62175"/>
                      <a:pt x="104652" y="70178"/>
                      <a:pt x="104652" y="80643"/>
                    </a:cubicBezTo>
                    <a:cubicBezTo>
                      <a:pt x="104652" y="91109"/>
                      <a:pt x="96649" y="99111"/>
                      <a:pt x="86184" y="99111"/>
                    </a:cubicBezTo>
                    <a:cubicBezTo>
                      <a:pt x="75719" y="99111"/>
                      <a:pt x="67716" y="91109"/>
                      <a:pt x="67716" y="80643"/>
                    </a:cubicBezTo>
                    <a:cubicBezTo>
                      <a:pt x="67716" y="70178"/>
                      <a:pt x="75719" y="62175"/>
                      <a:pt x="86184" y="62175"/>
                    </a:cubicBezTo>
                    <a:close/>
                    <a:moveTo>
                      <a:pt x="152053" y="338579"/>
                    </a:moveTo>
                    <a:lnTo>
                      <a:pt x="147744" y="323189"/>
                    </a:lnTo>
                    <a:lnTo>
                      <a:pt x="125582" y="323189"/>
                    </a:lnTo>
                    <a:lnTo>
                      <a:pt x="121273" y="338579"/>
                    </a:lnTo>
                    <a:lnTo>
                      <a:pt x="104652" y="338579"/>
                    </a:lnTo>
                    <a:lnTo>
                      <a:pt x="126813" y="265939"/>
                    </a:lnTo>
                    <a:lnTo>
                      <a:pt x="146512" y="265939"/>
                    </a:lnTo>
                    <a:lnTo>
                      <a:pt x="168674" y="338579"/>
                    </a:lnTo>
                    <a:lnTo>
                      <a:pt x="152053" y="338579"/>
                    </a:lnTo>
                    <a:close/>
                    <a:moveTo>
                      <a:pt x="190836" y="338579"/>
                    </a:moveTo>
                    <a:lnTo>
                      <a:pt x="175446" y="338579"/>
                    </a:lnTo>
                    <a:lnTo>
                      <a:pt x="175446" y="285638"/>
                    </a:lnTo>
                    <a:lnTo>
                      <a:pt x="190836" y="285638"/>
                    </a:lnTo>
                    <a:lnTo>
                      <a:pt x="190836" y="338579"/>
                    </a:lnTo>
                    <a:close/>
                    <a:moveTo>
                      <a:pt x="175446" y="278251"/>
                    </a:moveTo>
                    <a:lnTo>
                      <a:pt x="175446" y="264707"/>
                    </a:lnTo>
                    <a:lnTo>
                      <a:pt x="190220" y="264707"/>
                    </a:lnTo>
                    <a:lnTo>
                      <a:pt x="190220" y="278251"/>
                    </a:lnTo>
                    <a:lnTo>
                      <a:pt x="175446" y="278251"/>
                    </a:lnTo>
                    <a:close/>
                    <a:moveTo>
                      <a:pt x="55404" y="190836"/>
                    </a:moveTo>
                    <a:lnTo>
                      <a:pt x="104652" y="129891"/>
                    </a:lnTo>
                    <a:lnTo>
                      <a:pt x="129276" y="154515"/>
                    </a:lnTo>
                    <a:lnTo>
                      <a:pt x="172368" y="99727"/>
                    </a:lnTo>
                    <a:lnTo>
                      <a:pt x="240083" y="190836"/>
                    </a:lnTo>
                    <a:lnTo>
                      <a:pt x="55404" y="1908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536" name="Google Shape;536;p33"/>
          <p:cNvGrpSpPr/>
          <p:nvPr/>
        </p:nvGrpSpPr>
        <p:grpSpPr>
          <a:xfrm>
            <a:off x="3929790" y="1097306"/>
            <a:ext cx="528822" cy="609760"/>
            <a:chOff x="2894410" y="748146"/>
            <a:chExt cx="414762" cy="415736"/>
          </a:xfrm>
        </p:grpSpPr>
        <p:sp>
          <p:nvSpPr>
            <p:cNvPr id="537" name="Google Shape;537;p33"/>
            <p:cNvSpPr/>
            <p:nvPr/>
          </p:nvSpPr>
          <p:spPr>
            <a:xfrm>
              <a:off x="2918893" y="813003"/>
              <a:ext cx="364499" cy="350879"/>
            </a:xfrm>
            <a:custGeom>
              <a:avLst/>
              <a:gdLst/>
              <a:ahLst/>
              <a:cxnLst/>
              <a:rect l="l" t="t" r="r" b="b"/>
              <a:pathLst>
                <a:path w="364499" h="350879" extrusionOk="0">
                  <a:moveTo>
                    <a:pt x="351528" y="168630"/>
                  </a:moveTo>
                  <a:cubicBezTo>
                    <a:pt x="351528" y="75883"/>
                    <a:pt x="275644" y="0"/>
                    <a:pt x="182898" y="0"/>
                  </a:cubicBezTo>
                  <a:cubicBezTo>
                    <a:pt x="90152" y="0"/>
                    <a:pt x="14269" y="75883"/>
                    <a:pt x="14269" y="168630"/>
                  </a:cubicBezTo>
                  <a:cubicBezTo>
                    <a:pt x="14269" y="208193"/>
                    <a:pt x="27889" y="244513"/>
                    <a:pt x="50589" y="273051"/>
                  </a:cubicBezTo>
                  <a:lnTo>
                    <a:pt x="0" y="323640"/>
                  </a:lnTo>
                  <a:lnTo>
                    <a:pt x="27240" y="350880"/>
                  </a:lnTo>
                  <a:lnTo>
                    <a:pt x="77829" y="300291"/>
                  </a:lnTo>
                  <a:cubicBezTo>
                    <a:pt x="106366" y="322991"/>
                    <a:pt x="142687" y="336611"/>
                    <a:pt x="182250" y="336611"/>
                  </a:cubicBezTo>
                  <a:cubicBezTo>
                    <a:pt x="221813" y="336611"/>
                    <a:pt x="258133" y="322991"/>
                    <a:pt x="286670" y="300291"/>
                  </a:cubicBezTo>
                  <a:lnTo>
                    <a:pt x="337259" y="350880"/>
                  </a:lnTo>
                  <a:lnTo>
                    <a:pt x="364499" y="323640"/>
                  </a:lnTo>
                  <a:lnTo>
                    <a:pt x="313910" y="273051"/>
                  </a:lnTo>
                  <a:cubicBezTo>
                    <a:pt x="337908" y="244513"/>
                    <a:pt x="351528" y="208193"/>
                    <a:pt x="351528" y="168630"/>
                  </a:cubicBezTo>
                  <a:close/>
                  <a:moveTo>
                    <a:pt x="223110" y="236082"/>
                  </a:moveTo>
                  <a:lnTo>
                    <a:pt x="163441" y="191330"/>
                  </a:lnTo>
                  <a:lnTo>
                    <a:pt x="163441" y="77829"/>
                  </a:lnTo>
                  <a:lnTo>
                    <a:pt x="202355" y="77829"/>
                  </a:lnTo>
                  <a:lnTo>
                    <a:pt x="202355" y="171873"/>
                  </a:lnTo>
                  <a:lnTo>
                    <a:pt x="246459" y="204950"/>
                  </a:lnTo>
                  <a:lnTo>
                    <a:pt x="223110" y="23608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8" name="Google Shape;538;p33"/>
            <p:cNvSpPr/>
            <p:nvPr/>
          </p:nvSpPr>
          <p:spPr>
            <a:xfrm>
              <a:off x="2894410" y="748146"/>
              <a:ext cx="147712" cy="147875"/>
            </a:xfrm>
            <a:custGeom>
              <a:avLst/>
              <a:gdLst/>
              <a:ahLst/>
              <a:cxnLst/>
              <a:rect l="l" t="t" r="r" b="b"/>
              <a:pathLst>
                <a:path w="147712" h="147875" extrusionOk="0">
                  <a:moveTo>
                    <a:pt x="147713" y="33077"/>
                  </a:moveTo>
                  <a:lnTo>
                    <a:pt x="138633" y="23997"/>
                  </a:lnTo>
                  <a:cubicBezTo>
                    <a:pt x="123067" y="8431"/>
                    <a:pt x="102961" y="0"/>
                    <a:pt x="80910" y="0"/>
                  </a:cubicBezTo>
                  <a:cubicBezTo>
                    <a:pt x="58858" y="0"/>
                    <a:pt x="38752" y="8431"/>
                    <a:pt x="23835" y="23997"/>
                  </a:cubicBezTo>
                  <a:cubicBezTo>
                    <a:pt x="-7945" y="55778"/>
                    <a:pt x="-7945" y="107015"/>
                    <a:pt x="23835" y="138795"/>
                  </a:cubicBezTo>
                  <a:lnTo>
                    <a:pt x="32915" y="147875"/>
                  </a:lnTo>
                  <a:lnTo>
                    <a:pt x="147713" y="3307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39" name="Google Shape;539;p33"/>
            <p:cNvSpPr/>
            <p:nvPr/>
          </p:nvSpPr>
          <p:spPr>
            <a:xfrm>
              <a:off x="3161460" y="748146"/>
              <a:ext cx="147712" cy="147875"/>
            </a:xfrm>
            <a:custGeom>
              <a:avLst/>
              <a:gdLst/>
              <a:ahLst/>
              <a:cxnLst/>
              <a:rect l="l" t="t" r="r" b="b"/>
              <a:pathLst>
                <a:path w="147712" h="147875" extrusionOk="0">
                  <a:moveTo>
                    <a:pt x="123878" y="23997"/>
                  </a:moveTo>
                  <a:cubicBezTo>
                    <a:pt x="108961" y="8431"/>
                    <a:pt x="88206" y="0"/>
                    <a:pt x="66803" y="0"/>
                  </a:cubicBezTo>
                  <a:cubicBezTo>
                    <a:pt x="45400" y="0"/>
                    <a:pt x="24646" y="8431"/>
                    <a:pt x="9080" y="23997"/>
                  </a:cubicBezTo>
                  <a:lnTo>
                    <a:pt x="0" y="33077"/>
                  </a:lnTo>
                  <a:lnTo>
                    <a:pt x="114798" y="147875"/>
                  </a:lnTo>
                  <a:lnTo>
                    <a:pt x="123878" y="138795"/>
                  </a:lnTo>
                  <a:cubicBezTo>
                    <a:pt x="155658" y="107015"/>
                    <a:pt x="155658" y="55778"/>
                    <a:pt x="123878" y="239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40" name="Google Shape;540;p33"/>
          <p:cNvSpPr/>
          <p:nvPr/>
        </p:nvSpPr>
        <p:spPr>
          <a:xfrm>
            <a:off x="4715447" y="1097240"/>
            <a:ext cx="446543" cy="609181"/>
          </a:xfrm>
          <a:custGeom>
            <a:avLst/>
            <a:gdLst/>
            <a:ahLst/>
            <a:cxnLst/>
            <a:rect l="l" t="t" r="r" b="b"/>
            <a:pathLst>
              <a:path w="350230" h="415115" extrusionOk="0">
                <a:moveTo>
                  <a:pt x="25294" y="134282"/>
                </a:moveTo>
                <a:cubicBezTo>
                  <a:pt x="11026" y="134282"/>
                  <a:pt x="0" y="145956"/>
                  <a:pt x="0" y="159576"/>
                </a:cubicBezTo>
                <a:lnTo>
                  <a:pt x="0" y="266591"/>
                </a:lnTo>
                <a:cubicBezTo>
                  <a:pt x="0" y="280860"/>
                  <a:pt x="11674" y="292534"/>
                  <a:pt x="25294" y="292534"/>
                </a:cubicBezTo>
                <a:cubicBezTo>
                  <a:pt x="39563" y="292534"/>
                  <a:pt x="50589" y="280860"/>
                  <a:pt x="50589" y="266591"/>
                </a:cubicBezTo>
                <a:lnTo>
                  <a:pt x="50589" y="159576"/>
                </a:lnTo>
                <a:cubicBezTo>
                  <a:pt x="51237" y="145956"/>
                  <a:pt x="39563" y="134282"/>
                  <a:pt x="25294" y="134282"/>
                </a:cubicBezTo>
                <a:moveTo>
                  <a:pt x="231541" y="37644"/>
                </a:moveTo>
                <a:lnTo>
                  <a:pt x="249053" y="5215"/>
                </a:lnTo>
                <a:cubicBezTo>
                  <a:pt x="249701" y="3269"/>
                  <a:pt x="249701" y="1323"/>
                  <a:pt x="247756" y="675"/>
                </a:cubicBezTo>
                <a:cubicBezTo>
                  <a:pt x="245810" y="26"/>
                  <a:pt x="243864" y="675"/>
                  <a:pt x="243216" y="1972"/>
                </a:cubicBezTo>
                <a:lnTo>
                  <a:pt x="225056" y="35049"/>
                </a:lnTo>
                <a:cubicBezTo>
                  <a:pt x="210138" y="28564"/>
                  <a:pt x="193275" y="24672"/>
                  <a:pt x="175115" y="24672"/>
                </a:cubicBezTo>
                <a:cubicBezTo>
                  <a:pt x="156955" y="24672"/>
                  <a:pt x="140092" y="28564"/>
                  <a:pt x="125175" y="35049"/>
                </a:cubicBezTo>
                <a:lnTo>
                  <a:pt x="107015" y="1972"/>
                </a:lnTo>
                <a:cubicBezTo>
                  <a:pt x="106366" y="26"/>
                  <a:pt x="103772" y="-622"/>
                  <a:pt x="102475" y="675"/>
                </a:cubicBezTo>
                <a:cubicBezTo>
                  <a:pt x="100529" y="1323"/>
                  <a:pt x="99881" y="3918"/>
                  <a:pt x="101178" y="5215"/>
                </a:cubicBezTo>
                <a:lnTo>
                  <a:pt x="118689" y="37644"/>
                </a:lnTo>
                <a:cubicBezTo>
                  <a:pt x="83666" y="55804"/>
                  <a:pt x="59669" y="90178"/>
                  <a:pt x="60317" y="129742"/>
                </a:cubicBezTo>
                <a:lnTo>
                  <a:pt x="290562" y="129742"/>
                </a:lnTo>
                <a:cubicBezTo>
                  <a:pt x="289913" y="90827"/>
                  <a:pt x="266564" y="55804"/>
                  <a:pt x="231541" y="37644"/>
                </a:cubicBezTo>
                <a:moveTo>
                  <a:pt x="122581" y="88233"/>
                </a:moveTo>
                <a:cubicBezTo>
                  <a:pt x="117392" y="88233"/>
                  <a:pt x="112852" y="83693"/>
                  <a:pt x="112852" y="78504"/>
                </a:cubicBezTo>
                <a:cubicBezTo>
                  <a:pt x="112852" y="73315"/>
                  <a:pt x="117392" y="68775"/>
                  <a:pt x="122581" y="68775"/>
                </a:cubicBezTo>
                <a:cubicBezTo>
                  <a:pt x="127769" y="68775"/>
                  <a:pt x="132309" y="73315"/>
                  <a:pt x="132309" y="78504"/>
                </a:cubicBezTo>
                <a:cubicBezTo>
                  <a:pt x="132309" y="84341"/>
                  <a:pt x="127769" y="88233"/>
                  <a:pt x="122581" y="88233"/>
                </a:cubicBezTo>
                <a:moveTo>
                  <a:pt x="227650" y="88233"/>
                </a:moveTo>
                <a:cubicBezTo>
                  <a:pt x="222461" y="88233"/>
                  <a:pt x="217921" y="83693"/>
                  <a:pt x="217921" y="78504"/>
                </a:cubicBezTo>
                <a:cubicBezTo>
                  <a:pt x="217921" y="73315"/>
                  <a:pt x="222461" y="68775"/>
                  <a:pt x="227650" y="68775"/>
                </a:cubicBezTo>
                <a:cubicBezTo>
                  <a:pt x="232838" y="68775"/>
                  <a:pt x="237378" y="73315"/>
                  <a:pt x="237378" y="78504"/>
                </a:cubicBezTo>
                <a:cubicBezTo>
                  <a:pt x="237378" y="84341"/>
                  <a:pt x="232838" y="88233"/>
                  <a:pt x="227650" y="88233"/>
                </a:cubicBezTo>
                <a:moveTo>
                  <a:pt x="60966" y="138822"/>
                </a:moveTo>
                <a:lnTo>
                  <a:pt x="60966" y="304857"/>
                </a:lnTo>
                <a:cubicBezTo>
                  <a:pt x="60966" y="319775"/>
                  <a:pt x="73289" y="332097"/>
                  <a:pt x="88206" y="332097"/>
                </a:cubicBezTo>
                <a:lnTo>
                  <a:pt x="107015" y="332097"/>
                </a:lnTo>
                <a:lnTo>
                  <a:pt x="107015" y="389172"/>
                </a:lnTo>
                <a:cubicBezTo>
                  <a:pt x="107015" y="403441"/>
                  <a:pt x="118689" y="415115"/>
                  <a:pt x="132309" y="415115"/>
                </a:cubicBezTo>
                <a:cubicBezTo>
                  <a:pt x="146578" y="415115"/>
                  <a:pt x="157604" y="403441"/>
                  <a:pt x="157604" y="389172"/>
                </a:cubicBezTo>
                <a:lnTo>
                  <a:pt x="157604" y="332097"/>
                </a:lnTo>
                <a:lnTo>
                  <a:pt x="191978" y="332097"/>
                </a:lnTo>
                <a:lnTo>
                  <a:pt x="191978" y="389172"/>
                </a:lnTo>
                <a:cubicBezTo>
                  <a:pt x="191978" y="403441"/>
                  <a:pt x="203653" y="415115"/>
                  <a:pt x="217273" y="414467"/>
                </a:cubicBezTo>
                <a:cubicBezTo>
                  <a:pt x="231541" y="414467"/>
                  <a:pt x="242567" y="402792"/>
                  <a:pt x="242567" y="388524"/>
                </a:cubicBezTo>
                <a:lnTo>
                  <a:pt x="242567" y="332097"/>
                </a:lnTo>
                <a:lnTo>
                  <a:pt x="261376" y="332097"/>
                </a:lnTo>
                <a:cubicBezTo>
                  <a:pt x="276293" y="332097"/>
                  <a:pt x="288616" y="319775"/>
                  <a:pt x="288616" y="304857"/>
                </a:cubicBezTo>
                <a:lnTo>
                  <a:pt x="288616" y="138822"/>
                </a:lnTo>
                <a:lnTo>
                  <a:pt x="60966" y="138822"/>
                </a:lnTo>
                <a:close/>
                <a:moveTo>
                  <a:pt x="350231" y="159576"/>
                </a:moveTo>
                <a:cubicBezTo>
                  <a:pt x="350231" y="145307"/>
                  <a:pt x="338556" y="134282"/>
                  <a:pt x="324936" y="134282"/>
                </a:cubicBezTo>
                <a:cubicBezTo>
                  <a:pt x="310667" y="134282"/>
                  <a:pt x="299642" y="145956"/>
                  <a:pt x="299642" y="160225"/>
                </a:cubicBezTo>
                <a:lnTo>
                  <a:pt x="299642" y="267240"/>
                </a:lnTo>
                <a:cubicBezTo>
                  <a:pt x="299642" y="281509"/>
                  <a:pt x="311316" y="292534"/>
                  <a:pt x="324936" y="292534"/>
                </a:cubicBezTo>
                <a:cubicBezTo>
                  <a:pt x="339205" y="292534"/>
                  <a:pt x="350231" y="280860"/>
                  <a:pt x="350231" y="266591"/>
                </a:cubicBezTo>
                <a:lnTo>
                  <a:pt x="350231" y="159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1" name="Google Shape;541;p33"/>
          <p:cNvSpPr/>
          <p:nvPr/>
        </p:nvSpPr>
        <p:spPr>
          <a:xfrm>
            <a:off x="5478160" y="1128625"/>
            <a:ext cx="418352" cy="577778"/>
          </a:xfrm>
          <a:custGeom>
            <a:avLst/>
            <a:gdLst/>
            <a:ahLst/>
            <a:cxnLst/>
            <a:rect l="l" t="t" r="r" b="b"/>
            <a:pathLst>
              <a:path w="328119" h="393716" extrusionOk="0">
                <a:moveTo>
                  <a:pt x="219153" y="89612"/>
                </a:moveTo>
                <a:cubicBezTo>
                  <a:pt x="206225" y="89612"/>
                  <a:pt x="194529" y="91459"/>
                  <a:pt x="183448" y="95152"/>
                </a:cubicBezTo>
                <a:cubicBezTo>
                  <a:pt x="180370" y="95768"/>
                  <a:pt x="177908" y="96383"/>
                  <a:pt x="174830" y="96999"/>
                </a:cubicBezTo>
                <a:cubicBezTo>
                  <a:pt x="180370" y="80378"/>
                  <a:pt x="196375" y="41595"/>
                  <a:pt x="235774" y="26205"/>
                </a:cubicBezTo>
                <a:cubicBezTo>
                  <a:pt x="242545" y="23743"/>
                  <a:pt x="245623" y="16356"/>
                  <a:pt x="243161" y="9584"/>
                </a:cubicBezTo>
                <a:cubicBezTo>
                  <a:pt x="240698" y="2813"/>
                  <a:pt x="233311" y="-265"/>
                  <a:pt x="226540" y="2197"/>
                </a:cubicBezTo>
                <a:cubicBezTo>
                  <a:pt x="187141" y="16971"/>
                  <a:pt x="166211" y="49598"/>
                  <a:pt x="155746" y="73606"/>
                </a:cubicBezTo>
                <a:cubicBezTo>
                  <a:pt x="152052" y="56985"/>
                  <a:pt x="144050" y="36670"/>
                  <a:pt x="127429" y="22512"/>
                </a:cubicBezTo>
                <a:cubicBezTo>
                  <a:pt x="96649" y="-4575"/>
                  <a:pt x="48017" y="350"/>
                  <a:pt x="48017" y="350"/>
                </a:cubicBezTo>
                <a:cubicBezTo>
                  <a:pt x="48017" y="350"/>
                  <a:pt x="49248" y="49598"/>
                  <a:pt x="80028" y="76684"/>
                </a:cubicBezTo>
                <a:cubicBezTo>
                  <a:pt x="86799" y="82840"/>
                  <a:pt x="94186" y="87149"/>
                  <a:pt x="102189" y="90227"/>
                </a:cubicBezTo>
                <a:cubicBezTo>
                  <a:pt x="43092" y="93921"/>
                  <a:pt x="0" y="137628"/>
                  <a:pt x="0" y="211500"/>
                </a:cubicBezTo>
                <a:cubicBezTo>
                  <a:pt x="0" y="288450"/>
                  <a:pt x="46785" y="393717"/>
                  <a:pt x="109576" y="393717"/>
                </a:cubicBezTo>
                <a:cubicBezTo>
                  <a:pt x="118810" y="393717"/>
                  <a:pt x="128044" y="391254"/>
                  <a:pt x="136047" y="386945"/>
                </a:cubicBezTo>
                <a:cubicBezTo>
                  <a:pt x="153899" y="378327"/>
                  <a:pt x="174830" y="378327"/>
                  <a:pt x="192066" y="386945"/>
                </a:cubicBezTo>
                <a:cubicBezTo>
                  <a:pt x="200685" y="391254"/>
                  <a:pt x="209303" y="393717"/>
                  <a:pt x="218537" y="393717"/>
                </a:cubicBezTo>
                <a:cubicBezTo>
                  <a:pt x="281328" y="393717"/>
                  <a:pt x="328113" y="288450"/>
                  <a:pt x="328113" y="210884"/>
                </a:cubicBezTo>
                <a:cubicBezTo>
                  <a:pt x="328729" y="133935"/>
                  <a:pt x="281943" y="89612"/>
                  <a:pt x="219153" y="896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2" name="Google Shape;542;p33"/>
          <p:cNvSpPr/>
          <p:nvPr/>
        </p:nvSpPr>
        <p:spPr>
          <a:xfrm>
            <a:off x="6216962" y="1209815"/>
            <a:ext cx="484388" cy="435563"/>
          </a:xfrm>
          <a:custGeom>
            <a:avLst/>
            <a:gdLst/>
            <a:ahLst/>
            <a:cxnLst/>
            <a:rect l="l" t="t" r="r" b="b"/>
            <a:pathLst>
              <a:path w="379912" h="296806" extrusionOk="0">
                <a:moveTo>
                  <a:pt x="213701" y="0"/>
                </a:moveTo>
                <a:lnTo>
                  <a:pt x="379912" y="149590"/>
                </a:lnTo>
                <a:lnTo>
                  <a:pt x="213701" y="296806"/>
                </a:lnTo>
                <a:lnTo>
                  <a:pt x="213701" y="219637"/>
                </a:lnTo>
                <a:lnTo>
                  <a:pt x="0" y="219637"/>
                </a:lnTo>
                <a:lnTo>
                  <a:pt x="0" y="77170"/>
                </a:lnTo>
                <a:lnTo>
                  <a:pt x="213701" y="7717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3" name="Google Shape;543;p33"/>
          <p:cNvSpPr/>
          <p:nvPr/>
        </p:nvSpPr>
        <p:spPr>
          <a:xfrm>
            <a:off x="6979423" y="1238515"/>
            <a:ext cx="448507" cy="419431"/>
          </a:xfrm>
          <a:custGeom>
            <a:avLst/>
            <a:gdLst/>
            <a:ahLst/>
            <a:cxnLst/>
            <a:rect l="l" t="t" r="r" b="b"/>
            <a:pathLst>
              <a:path w="351770" h="285813" extrusionOk="0">
                <a:moveTo>
                  <a:pt x="214360" y="285813"/>
                </a:moveTo>
                <a:lnTo>
                  <a:pt x="180832" y="252835"/>
                </a:lnTo>
                <a:lnTo>
                  <a:pt x="269324" y="164892"/>
                </a:lnTo>
                <a:lnTo>
                  <a:pt x="0" y="164892"/>
                </a:lnTo>
                <a:lnTo>
                  <a:pt x="0" y="120921"/>
                </a:lnTo>
                <a:lnTo>
                  <a:pt x="269324" y="120921"/>
                </a:lnTo>
                <a:lnTo>
                  <a:pt x="181381" y="27482"/>
                </a:lnTo>
                <a:lnTo>
                  <a:pt x="214360" y="0"/>
                </a:lnTo>
                <a:lnTo>
                  <a:pt x="351770" y="14290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4" name="Google Shape;544;p33"/>
          <p:cNvSpPr/>
          <p:nvPr/>
        </p:nvSpPr>
        <p:spPr>
          <a:xfrm>
            <a:off x="7741888" y="1189695"/>
            <a:ext cx="502327" cy="545194"/>
          </a:xfrm>
          <a:custGeom>
            <a:avLst/>
            <a:gdLst/>
            <a:ahLst/>
            <a:cxnLst/>
            <a:rect l="l" t="t" r="r" b="b"/>
            <a:pathLst>
              <a:path w="393982" h="371512" extrusionOk="0">
                <a:moveTo>
                  <a:pt x="206225" y="371513"/>
                </a:moveTo>
                <a:lnTo>
                  <a:pt x="33858" y="199146"/>
                </a:lnTo>
                <a:cubicBezTo>
                  <a:pt x="12312" y="176984"/>
                  <a:pt x="0" y="148051"/>
                  <a:pt x="0" y="116656"/>
                </a:cubicBezTo>
                <a:cubicBezTo>
                  <a:pt x="0" y="85260"/>
                  <a:pt x="12312" y="56327"/>
                  <a:pt x="33858" y="34166"/>
                </a:cubicBezTo>
                <a:cubicBezTo>
                  <a:pt x="79412" y="-11389"/>
                  <a:pt x="153284" y="-11389"/>
                  <a:pt x="198838" y="34166"/>
                </a:cubicBezTo>
                <a:lnTo>
                  <a:pt x="369358" y="204686"/>
                </a:lnTo>
                <a:cubicBezTo>
                  <a:pt x="369358" y="204686"/>
                  <a:pt x="369358" y="204686"/>
                  <a:pt x="369358" y="204686"/>
                </a:cubicBezTo>
                <a:lnTo>
                  <a:pt x="371205" y="206533"/>
                </a:lnTo>
                <a:lnTo>
                  <a:pt x="371205" y="206533"/>
                </a:lnTo>
                <a:cubicBezTo>
                  <a:pt x="385979" y="221923"/>
                  <a:pt x="393982" y="242237"/>
                  <a:pt x="393982" y="263783"/>
                </a:cubicBezTo>
                <a:cubicBezTo>
                  <a:pt x="393982" y="285945"/>
                  <a:pt x="385364" y="307491"/>
                  <a:pt x="369358" y="322881"/>
                </a:cubicBezTo>
                <a:cubicBezTo>
                  <a:pt x="353353" y="338886"/>
                  <a:pt x="332422" y="347504"/>
                  <a:pt x="310261" y="347504"/>
                </a:cubicBezTo>
                <a:cubicBezTo>
                  <a:pt x="288099" y="347504"/>
                  <a:pt x="266553" y="338886"/>
                  <a:pt x="251164" y="322881"/>
                </a:cubicBezTo>
                <a:lnTo>
                  <a:pt x="80028" y="152360"/>
                </a:lnTo>
                <a:cubicBezTo>
                  <a:pt x="70178" y="142511"/>
                  <a:pt x="65253" y="130199"/>
                  <a:pt x="65253" y="116040"/>
                </a:cubicBezTo>
                <a:cubicBezTo>
                  <a:pt x="65253" y="101881"/>
                  <a:pt x="70794" y="89569"/>
                  <a:pt x="80028" y="79720"/>
                </a:cubicBezTo>
                <a:cubicBezTo>
                  <a:pt x="100342" y="59405"/>
                  <a:pt x="132353" y="59405"/>
                  <a:pt x="152668" y="79104"/>
                </a:cubicBezTo>
                <a:lnTo>
                  <a:pt x="323188" y="249625"/>
                </a:lnTo>
                <a:lnTo>
                  <a:pt x="297333" y="275480"/>
                </a:lnTo>
                <a:lnTo>
                  <a:pt x="126197" y="106190"/>
                </a:lnTo>
                <a:cubicBezTo>
                  <a:pt x="120657" y="100650"/>
                  <a:pt x="112039" y="100650"/>
                  <a:pt x="106498" y="106190"/>
                </a:cubicBezTo>
                <a:cubicBezTo>
                  <a:pt x="103420" y="109268"/>
                  <a:pt x="102189" y="112962"/>
                  <a:pt x="102189" y="116656"/>
                </a:cubicBezTo>
                <a:cubicBezTo>
                  <a:pt x="102189" y="120349"/>
                  <a:pt x="103420" y="124043"/>
                  <a:pt x="106498" y="126505"/>
                </a:cubicBezTo>
                <a:lnTo>
                  <a:pt x="277019" y="297026"/>
                </a:lnTo>
                <a:cubicBezTo>
                  <a:pt x="285637" y="305644"/>
                  <a:pt x="297949" y="310569"/>
                  <a:pt x="310261" y="310569"/>
                </a:cubicBezTo>
                <a:cubicBezTo>
                  <a:pt x="322573" y="310569"/>
                  <a:pt x="334885" y="305644"/>
                  <a:pt x="343503" y="297026"/>
                </a:cubicBezTo>
                <a:cubicBezTo>
                  <a:pt x="352121" y="288407"/>
                  <a:pt x="357046" y="276095"/>
                  <a:pt x="357046" y="263783"/>
                </a:cubicBezTo>
                <a:cubicBezTo>
                  <a:pt x="357046" y="251471"/>
                  <a:pt x="352121" y="239159"/>
                  <a:pt x="343503" y="230541"/>
                </a:cubicBezTo>
                <a:lnTo>
                  <a:pt x="172983" y="60021"/>
                </a:lnTo>
                <a:cubicBezTo>
                  <a:pt x="142203" y="29241"/>
                  <a:pt x="91108" y="29241"/>
                  <a:pt x="60328" y="60021"/>
                </a:cubicBezTo>
                <a:cubicBezTo>
                  <a:pt x="44939" y="75411"/>
                  <a:pt x="36936" y="95110"/>
                  <a:pt x="36936" y="116656"/>
                </a:cubicBezTo>
                <a:cubicBezTo>
                  <a:pt x="36936" y="138202"/>
                  <a:pt x="44939" y="157901"/>
                  <a:pt x="60328" y="173291"/>
                </a:cubicBezTo>
                <a:lnTo>
                  <a:pt x="232696" y="345658"/>
                </a:lnTo>
                <a:lnTo>
                  <a:pt x="206225" y="3715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45" name="Google Shape;545;p33"/>
          <p:cNvGrpSpPr/>
          <p:nvPr/>
        </p:nvGrpSpPr>
        <p:grpSpPr>
          <a:xfrm>
            <a:off x="8582841" y="1159217"/>
            <a:ext cx="345349" cy="577852"/>
            <a:chOff x="6543862" y="790357"/>
            <a:chExt cx="270862" cy="393981"/>
          </a:xfrm>
        </p:grpSpPr>
        <p:sp>
          <p:nvSpPr>
            <p:cNvPr id="546" name="Google Shape;546;p33"/>
            <p:cNvSpPr/>
            <p:nvPr/>
          </p:nvSpPr>
          <p:spPr>
            <a:xfrm>
              <a:off x="6543862" y="790357"/>
              <a:ext cx="270862" cy="270862"/>
            </a:xfrm>
            <a:custGeom>
              <a:avLst/>
              <a:gdLst/>
              <a:ahLst/>
              <a:cxnLst/>
              <a:rect l="l" t="t" r="r" b="b"/>
              <a:pathLst>
                <a:path w="270862" h="270862" extrusionOk="0">
                  <a:moveTo>
                    <a:pt x="270863" y="135431"/>
                  </a:moveTo>
                  <a:cubicBezTo>
                    <a:pt x="270863" y="60328"/>
                    <a:pt x="210534" y="0"/>
                    <a:pt x="135431" y="0"/>
                  </a:cubicBezTo>
                  <a:cubicBezTo>
                    <a:pt x="60328" y="0"/>
                    <a:pt x="0" y="60328"/>
                    <a:pt x="0" y="135431"/>
                  </a:cubicBezTo>
                  <a:cubicBezTo>
                    <a:pt x="0" y="210534"/>
                    <a:pt x="60328" y="270863"/>
                    <a:pt x="135431" y="270863"/>
                  </a:cubicBezTo>
                  <a:cubicBezTo>
                    <a:pt x="210534" y="270863"/>
                    <a:pt x="270863" y="210534"/>
                    <a:pt x="270863" y="135431"/>
                  </a:cubicBezTo>
                  <a:close/>
                  <a:moveTo>
                    <a:pt x="135431" y="215459"/>
                  </a:moveTo>
                  <a:cubicBezTo>
                    <a:pt x="91108" y="215459"/>
                    <a:pt x="55404" y="179754"/>
                    <a:pt x="55404" y="135431"/>
                  </a:cubicBezTo>
                  <a:cubicBezTo>
                    <a:pt x="55404" y="91108"/>
                    <a:pt x="91108" y="55404"/>
                    <a:pt x="135431" y="55404"/>
                  </a:cubicBezTo>
                  <a:cubicBezTo>
                    <a:pt x="179754" y="55404"/>
                    <a:pt x="215459" y="91108"/>
                    <a:pt x="215459" y="135431"/>
                  </a:cubicBezTo>
                  <a:cubicBezTo>
                    <a:pt x="215459" y="179754"/>
                    <a:pt x="179754" y="215459"/>
                    <a:pt x="135431" y="2154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7" name="Google Shape;547;p33"/>
            <p:cNvSpPr/>
            <p:nvPr/>
          </p:nvSpPr>
          <p:spPr>
            <a:xfrm>
              <a:off x="6623890" y="870384"/>
              <a:ext cx="110807" cy="110807"/>
            </a:xfrm>
            <a:custGeom>
              <a:avLst/>
              <a:gdLst/>
              <a:ahLst/>
              <a:cxnLst/>
              <a:rect l="l" t="t" r="r" b="b"/>
              <a:pathLst>
                <a:path w="110807" h="110807" extrusionOk="0">
                  <a:moveTo>
                    <a:pt x="110807" y="55404"/>
                  </a:moveTo>
                  <a:cubicBezTo>
                    <a:pt x="110807" y="86002"/>
                    <a:pt x="86002" y="110807"/>
                    <a:pt x="55404" y="110807"/>
                  </a:cubicBezTo>
                  <a:cubicBezTo>
                    <a:pt x="24805" y="110807"/>
                    <a:pt x="0" y="86002"/>
                    <a:pt x="0" y="55404"/>
                  </a:cubicBezTo>
                  <a:cubicBezTo>
                    <a:pt x="0" y="24805"/>
                    <a:pt x="24805" y="0"/>
                    <a:pt x="55404" y="0"/>
                  </a:cubicBezTo>
                  <a:cubicBezTo>
                    <a:pt x="86002" y="0"/>
                    <a:pt x="110807" y="24805"/>
                    <a:pt x="110807"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8" name="Google Shape;548;p33"/>
            <p:cNvSpPr/>
            <p:nvPr/>
          </p:nvSpPr>
          <p:spPr>
            <a:xfrm>
              <a:off x="6562330" y="1060604"/>
              <a:ext cx="116347" cy="123734"/>
            </a:xfrm>
            <a:custGeom>
              <a:avLst/>
              <a:gdLst/>
              <a:ahLst/>
              <a:cxnLst/>
              <a:rect l="l" t="t" r="r" b="b"/>
              <a:pathLst>
                <a:path w="116347" h="123734" extrusionOk="0">
                  <a:moveTo>
                    <a:pt x="0" y="92955"/>
                  </a:moveTo>
                  <a:lnTo>
                    <a:pt x="49248" y="80643"/>
                  </a:lnTo>
                  <a:lnTo>
                    <a:pt x="80028" y="123735"/>
                  </a:lnTo>
                  <a:lnTo>
                    <a:pt x="116348" y="25239"/>
                  </a:lnTo>
                  <a:cubicBezTo>
                    <a:pt x="84952" y="25239"/>
                    <a:pt x="55404" y="16006"/>
                    <a:pt x="30780" y="0"/>
                  </a:cubicBezTo>
                  <a:lnTo>
                    <a:pt x="0" y="929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9" name="Google Shape;549;p33"/>
            <p:cNvSpPr/>
            <p:nvPr/>
          </p:nvSpPr>
          <p:spPr>
            <a:xfrm>
              <a:off x="6692221" y="1055679"/>
              <a:ext cx="116347" cy="128659"/>
            </a:xfrm>
            <a:custGeom>
              <a:avLst/>
              <a:gdLst/>
              <a:ahLst/>
              <a:cxnLst/>
              <a:rect l="l" t="t" r="r" b="b"/>
              <a:pathLst>
                <a:path w="116347" h="128659" extrusionOk="0">
                  <a:moveTo>
                    <a:pt x="0" y="29549"/>
                  </a:moveTo>
                  <a:lnTo>
                    <a:pt x="36320" y="128660"/>
                  </a:lnTo>
                  <a:lnTo>
                    <a:pt x="67100" y="85568"/>
                  </a:lnTo>
                  <a:lnTo>
                    <a:pt x="116348" y="97880"/>
                  </a:lnTo>
                  <a:lnTo>
                    <a:pt x="80643" y="0"/>
                  </a:lnTo>
                  <a:cubicBezTo>
                    <a:pt x="57251" y="16621"/>
                    <a:pt x="29549" y="27086"/>
                    <a:pt x="0" y="295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50" name="Google Shape;550;p33"/>
          <p:cNvSpPr/>
          <p:nvPr/>
        </p:nvSpPr>
        <p:spPr>
          <a:xfrm>
            <a:off x="9284758" y="1159190"/>
            <a:ext cx="502328" cy="578170"/>
          </a:xfrm>
          <a:custGeom>
            <a:avLst/>
            <a:gdLst/>
            <a:ahLst/>
            <a:cxnLst/>
            <a:rect l="l" t="t" r="r" b="b"/>
            <a:pathLst>
              <a:path w="393983" h="393983" extrusionOk="0">
                <a:moveTo>
                  <a:pt x="357047" y="307799"/>
                </a:moveTo>
                <a:lnTo>
                  <a:pt x="338579" y="307799"/>
                </a:lnTo>
                <a:lnTo>
                  <a:pt x="338579" y="190836"/>
                </a:lnTo>
                <a:lnTo>
                  <a:pt x="357047" y="190836"/>
                </a:lnTo>
                <a:lnTo>
                  <a:pt x="357047" y="160056"/>
                </a:lnTo>
                <a:lnTo>
                  <a:pt x="393983" y="160056"/>
                </a:lnTo>
                <a:lnTo>
                  <a:pt x="196992" y="0"/>
                </a:lnTo>
                <a:lnTo>
                  <a:pt x="0" y="160056"/>
                </a:lnTo>
                <a:lnTo>
                  <a:pt x="43092" y="160056"/>
                </a:lnTo>
                <a:lnTo>
                  <a:pt x="43092" y="190836"/>
                </a:lnTo>
                <a:lnTo>
                  <a:pt x="61560" y="190836"/>
                </a:lnTo>
                <a:lnTo>
                  <a:pt x="61560" y="307799"/>
                </a:lnTo>
                <a:lnTo>
                  <a:pt x="43092" y="307799"/>
                </a:lnTo>
                <a:lnTo>
                  <a:pt x="43092" y="338579"/>
                </a:lnTo>
                <a:lnTo>
                  <a:pt x="12312" y="338579"/>
                </a:lnTo>
                <a:lnTo>
                  <a:pt x="12312" y="393983"/>
                </a:lnTo>
                <a:lnTo>
                  <a:pt x="381671" y="393983"/>
                </a:lnTo>
                <a:lnTo>
                  <a:pt x="381671" y="338579"/>
                </a:lnTo>
                <a:lnTo>
                  <a:pt x="357047" y="338579"/>
                </a:lnTo>
                <a:lnTo>
                  <a:pt x="357047" y="307799"/>
                </a:lnTo>
                <a:close/>
                <a:moveTo>
                  <a:pt x="196992" y="49248"/>
                </a:moveTo>
                <a:cubicBezTo>
                  <a:pt x="210535" y="49248"/>
                  <a:pt x="221615" y="60329"/>
                  <a:pt x="221615" y="73872"/>
                </a:cubicBezTo>
                <a:cubicBezTo>
                  <a:pt x="221615" y="87415"/>
                  <a:pt x="210535" y="98496"/>
                  <a:pt x="196992" y="98496"/>
                </a:cubicBezTo>
                <a:cubicBezTo>
                  <a:pt x="183448" y="98496"/>
                  <a:pt x="172368" y="87415"/>
                  <a:pt x="172368" y="73872"/>
                </a:cubicBezTo>
                <a:cubicBezTo>
                  <a:pt x="172368" y="60329"/>
                  <a:pt x="183448" y="49248"/>
                  <a:pt x="196992" y="49248"/>
                </a:cubicBezTo>
                <a:close/>
                <a:moveTo>
                  <a:pt x="129276" y="338579"/>
                </a:moveTo>
                <a:lnTo>
                  <a:pt x="129276" y="307799"/>
                </a:lnTo>
                <a:lnTo>
                  <a:pt x="110808" y="307799"/>
                </a:lnTo>
                <a:lnTo>
                  <a:pt x="110808" y="190836"/>
                </a:lnTo>
                <a:lnTo>
                  <a:pt x="129276" y="190836"/>
                </a:lnTo>
                <a:lnTo>
                  <a:pt x="129276" y="160056"/>
                </a:lnTo>
                <a:lnTo>
                  <a:pt x="160056" y="160056"/>
                </a:lnTo>
                <a:lnTo>
                  <a:pt x="160056" y="190836"/>
                </a:lnTo>
                <a:lnTo>
                  <a:pt x="178524" y="190836"/>
                </a:lnTo>
                <a:lnTo>
                  <a:pt x="178524" y="307799"/>
                </a:lnTo>
                <a:lnTo>
                  <a:pt x="160056" y="307799"/>
                </a:lnTo>
                <a:lnTo>
                  <a:pt x="160056" y="338579"/>
                </a:lnTo>
                <a:lnTo>
                  <a:pt x="129276" y="338579"/>
                </a:lnTo>
                <a:close/>
                <a:moveTo>
                  <a:pt x="246239" y="338579"/>
                </a:moveTo>
                <a:lnTo>
                  <a:pt x="246239" y="307799"/>
                </a:lnTo>
                <a:lnTo>
                  <a:pt x="227771" y="307799"/>
                </a:lnTo>
                <a:lnTo>
                  <a:pt x="227771" y="190836"/>
                </a:lnTo>
                <a:lnTo>
                  <a:pt x="246239" y="190836"/>
                </a:lnTo>
                <a:lnTo>
                  <a:pt x="246239" y="160056"/>
                </a:lnTo>
                <a:lnTo>
                  <a:pt x="270863" y="160056"/>
                </a:lnTo>
                <a:lnTo>
                  <a:pt x="270863" y="190836"/>
                </a:lnTo>
                <a:lnTo>
                  <a:pt x="289331" y="190836"/>
                </a:lnTo>
                <a:lnTo>
                  <a:pt x="289331" y="307799"/>
                </a:lnTo>
                <a:lnTo>
                  <a:pt x="270863" y="307799"/>
                </a:lnTo>
                <a:lnTo>
                  <a:pt x="270863" y="338579"/>
                </a:lnTo>
                <a:lnTo>
                  <a:pt x="246239" y="3385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51" name="Google Shape;551;p33"/>
          <p:cNvGrpSpPr/>
          <p:nvPr/>
        </p:nvGrpSpPr>
        <p:grpSpPr>
          <a:xfrm>
            <a:off x="10075699" y="1159217"/>
            <a:ext cx="383025" cy="579659"/>
            <a:chOff x="7714731" y="790357"/>
            <a:chExt cx="300412" cy="395213"/>
          </a:xfrm>
        </p:grpSpPr>
        <p:sp>
          <p:nvSpPr>
            <p:cNvPr id="552" name="Google Shape;552;p33"/>
            <p:cNvSpPr/>
            <p:nvPr/>
          </p:nvSpPr>
          <p:spPr>
            <a:xfrm>
              <a:off x="7714731" y="907936"/>
              <a:ext cx="300412" cy="277634"/>
            </a:xfrm>
            <a:custGeom>
              <a:avLst/>
              <a:gdLst/>
              <a:ahLst/>
              <a:cxnLst/>
              <a:rect l="l" t="t" r="r" b="b"/>
              <a:pathLst>
                <a:path w="300412" h="277634" extrusionOk="0">
                  <a:moveTo>
                    <a:pt x="0" y="616"/>
                  </a:moveTo>
                  <a:lnTo>
                    <a:pt x="0" y="25240"/>
                  </a:lnTo>
                  <a:lnTo>
                    <a:pt x="18468" y="25240"/>
                  </a:lnTo>
                  <a:lnTo>
                    <a:pt x="18468" y="36320"/>
                  </a:lnTo>
                  <a:cubicBezTo>
                    <a:pt x="18468" y="82490"/>
                    <a:pt x="43092" y="123735"/>
                    <a:pt x="80028" y="145897"/>
                  </a:cubicBezTo>
                  <a:lnTo>
                    <a:pt x="48632" y="260398"/>
                  </a:lnTo>
                  <a:cubicBezTo>
                    <a:pt x="46785" y="267170"/>
                    <a:pt x="50479" y="273941"/>
                    <a:pt x="57251" y="275788"/>
                  </a:cubicBezTo>
                  <a:cubicBezTo>
                    <a:pt x="58482" y="275788"/>
                    <a:pt x="59713" y="276404"/>
                    <a:pt x="60329" y="276404"/>
                  </a:cubicBezTo>
                  <a:cubicBezTo>
                    <a:pt x="65869" y="276404"/>
                    <a:pt x="70794" y="272710"/>
                    <a:pt x="72025" y="267170"/>
                  </a:cubicBezTo>
                  <a:lnTo>
                    <a:pt x="88031" y="208688"/>
                  </a:lnTo>
                  <a:lnTo>
                    <a:pt x="211766" y="208688"/>
                  </a:lnTo>
                  <a:cubicBezTo>
                    <a:pt x="201916" y="215459"/>
                    <a:pt x="195145" y="227156"/>
                    <a:pt x="195145" y="240083"/>
                  </a:cubicBezTo>
                  <a:cubicBezTo>
                    <a:pt x="195145" y="261014"/>
                    <a:pt x="211766" y="277635"/>
                    <a:pt x="232696" y="277635"/>
                  </a:cubicBezTo>
                  <a:cubicBezTo>
                    <a:pt x="253627" y="277635"/>
                    <a:pt x="270248" y="261014"/>
                    <a:pt x="270248" y="240083"/>
                  </a:cubicBezTo>
                  <a:cubicBezTo>
                    <a:pt x="270248" y="221000"/>
                    <a:pt x="255473" y="204994"/>
                    <a:pt x="237005" y="202532"/>
                  </a:cubicBezTo>
                  <a:lnTo>
                    <a:pt x="220384" y="142203"/>
                  </a:lnTo>
                  <a:cubicBezTo>
                    <a:pt x="253627" y="118811"/>
                    <a:pt x="275788" y="80028"/>
                    <a:pt x="275788" y="36320"/>
                  </a:cubicBezTo>
                  <a:lnTo>
                    <a:pt x="275788" y="24624"/>
                  </a:lnTo>
                  <a:lnTo>
                    <a:pt x="300412" y="24624"/>
                  </a:lnTo>
                  <a:lnTo>
                    <a:pt x="300412" y="0"/>
                  </a:lnTo>
                  <a:lnTo>
                    <a:pt x="0" y="0"/>
                  </a:lnTo>
                  <a:close/>
                  <a:moveTo>
                    <a:pt x="116964" y="53557"/>
                  </a:moveTo>
                  <a:lnTo>
                    <a:pt x="187142" y="53557"/>
                  </a:lnTo>
                  <a:lnTo>
                    <a:pt x="187142" y="78181"/>
                  </a:lnTo>
                  <a:lnTo>
                    <a:pt x="116964" y="78181"/>
                  </a:lnTo>
                  <a:lnTo>
                    <a:pt x="116964" y="53557"/>
                  </a:lnTo>
                  <a:close/>
                  <a:moveTo>
                    <a:pt x="207457" y="184064"/>
                  </a:moveTo>
                  <a:lnTo>
                    <a:pt x="95418" y="184064"/>
                  </a:lnTo>
                  <a:lnTo>
                    <a:pt x="102805" y="157593"/>
                  </a:lnTo>
                  <a:cubicBezTo>
                    <a:pt x="116964" y="162518"/>
                    <a:pt x="131738" y="165596"/>
                    <a:pt x="147744" y="165596"/>
                  </a:cubicBezTo>
                  <a:cubicBezTo>
                    <a:pt x="166212" y="165596"/>
                    <a:pt x="183448" y="161902"/>
                    <a:pt x="199454" y="154515"/>
                  </a:cubicBezTo>
                  <a:lnTo>
                    <a:pt x="207457" y="1840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3" name="Google Shape;553;p33"/>
            <p:cNvSpPr/>
            <p:nvPr/>
          </p:nvSpPr>
          <p:spPr>
            <a:xfrm>
              <a:off x="7793527" y="814980"/>
              <a:ext cx="24623" cy="67715"/>
            </a:xfrm>
            <a:custGeom>
              <a:avLst/>
              <a:gdLst/>
              <a:ahLst/>
              <a:cxnLst/>
              <a:rect l="l" t="t" r="r" b="b"/>
              <a:pathLst>
                <a:path w="24623" h="67715" extrusionOk="0">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4" name="Google Shape;554;p33"/>
            <p:cNvSpPr/>
            <p:nvPr/>
          </p:nvSpPr>
          <p:spPr>
            <a:xfrm>
              <a:off x="7855087" y="790357"/>
              <a:ext cx="24623" cy="92339"/>
            </a:xfrm>
            <a:custGeom>
              <a:avLst/>
              <a:gdLst/>
              <a:ahLst/>
              <a:cxnLst/>
              <a:rect l="l" t="t" r="r" b="b"/>
              <a:pathLst>
                <a:path w="24623" h="92339" extrusionOk="0">
                  <a:moveTo>
                    <a:pt x="12312" y="92340"/>
                  </a:moveTo>
                  <a:cubicBezTo>
                    <a:pt x="19084" y="92340"/>
                    <a:pt x="24624" y="86799"/>
                    <a:pt x="24624" y="80028"/>
                  </a:cubicBezTo>
                  <a:lnTo>
                    <a:pt x="24624" y="12312"/>
                  </a:lnTo>
                  <a:cubicBezTo>
                    <a:pt x="24624" y="5540"/>
                    <a:pt x="19084" y="0"/>
                    <a:pt x="12312" y="0"/>
                  </a:cubicBezTo>
                  <a:cubicBezTo>
                    <a:pt x="5540" y="0"/>
                    <a:pt x="0" y="5540"/>
                    <a:pt x="0" y="12312"/>
                  </a:cubicBezTo>
                  <a:lnTo>
                    <a:pt x="0" y="80028"/>
                  </a:lnTo>
                  <a:cubicBezTo>
                    <a:pt x="0" y="86799"/>
                    <a:pt x="5540" y="92340"/>
                    <a:pt x="12312" y="923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5" name="Google Shape;555;p33"/>
            <p:cNvSpPr/>
            <p:nvPr/>
          </p:nvSpPr>
          <p:spPr>
            <a:xfrm>
              <a:off x="7916647" y="814980"/>
              <a:ext cx="24623" cy="67715"/>
            </a:xfrm>
            <a:custGeom>
              <a:avLst/>
              <a:gdLst/>
              <a:ahLst/>
              <a:cxnLst/>
              <a:rect l="l" t="t" r="r" b="b"/>
              <a:pathLst>
                <a:path w="24623" h="67715" extrusionOk="0">
                  <a:moveTo>
                    <a:pt x="12312" y="67716"/>
                  </a:moveTo>
                  <a:cubicBezTo>
                    <a:pt x="19084" y="67716"/>
                    <a:pt x="24624" y="62175"/>
                    <a:pt x="24624" y="55404"/>
                  </a:cubicBezTo>
                  <a:lnTo>
                    <a:pt x="24624" y="12312"/>
                  </a:lnTo>
                  <a:cubicBezTo>
                    <a:pt x="24624" y="5540"/>
                    <a:pt x="19084" y="0"/>
                    <a:pt x="12312" y="0"/>
                  </a:cubicBezTo>
                  <a:cubicBezTo>
                    <a:pt x="5540" y="0"/>
                    <a:pt x="0" y="5540"/>
                    <a:pt x="0" y="12312"/>
                  </a:cubicBezTo>
                  <a:lnTo>
                    <a:pt x="0" y="55404"/>
                  </a:lnTo>
                  <a:cubicBezTo>
                    <a:pt x="0" y="62175"/>
                    <a:pt x="5540" y="67716"/>
                    <a:pt x="12312" y="677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56" name="Google Shape;556;p33"/>
          <p:cNvSpPr/>
          <p:nvPr/>
        </p:nvSpPr>
        <p:spPr>
          <a:xfrm>
            <a:off x="10895683" y="1112756"/>
            <a:ext cx="189156" cy="579071"/>
          </a:xfrm>
          <a:custGeom>
            <a:avLst/>
            <a:gdLst/>
            <a:ahLst/>
            <a:cxnLst/>
            <a:rect l="l" t="t" r="r" b="b"/>
            <a:pathLst>
              <a:path w="148358" h="394597" extrusionOk="0">
                <a:moveTo>
                  <a:pt x="117579" y="145281"/>
                </a:moveTo>
                <a:cubicBezTo>
                  <a:pt x="115117" y="144665"/>
                  <a:pt x="113270" y="142818"/>
                  <a:pt x="113270" y="139741"/>
                </a:cubicBezTo>
                <a:lnTo>
                  <a:pt x="100342" y="0"/>
                </a:lnTo>
                <a:lnTo>
                  <a:pt x="46785" y="0"/>
                </a:lnTo>
                <a:lnTo>
                  <a:pt x="33858" y="140356"/>
                </a:lnTo>
                <a:cubicBezTo>
                  <a:pt x="33858" y="142818"/>
                  <a:pt x="32011" y="144665"/>
                  <a:pt x="29549" y="145896"/>
                </a:cubicBezTo>
                <a:cubicBezTo>
                  <a:pt x="9234" y="152052"/>
                  <a:pt x="0" y="171752"/>
                  <a:pt x="0" y="194529"/>
                </a:cubicBezTo>
                <a:lnTo>
                  <a:pt x="0" y="372436"/>
                </a:lnTo>
                <a:cubicBezTo>
                  <a:pt x="0" y="384748"/>
                  <a:pt x="9850" y="394598"/>
                  <a:pt x="22777" y="394598"/>
                </a:cubicBezTo>
                <a:lnTo>
                  <a:pt x="125582" y="394598"/>
                </a:lnTo>
                <a:cubicBezTo>
                  <a:pt x="137894" y="394598"/>
                  <a:pt x="148359" y="384748"/>
                  <a:pt x="148359" y="372436"/>
                </a:cubicBezTo>
                <a:lnTo>
                  <a:pt x="148359" y="193913"/>
                </a:lnTo>
                <a:cubicBezTo>
                  <a:pt x="147128" y="171752"/>
                  <a:pt x="137894" y="152052"/>
                  <a:pt x="117579" y="145281"/>
                </a:cubicBezTo>
                <a:close/>
                <a:moveTo>
                  <a:pt x="73256" y="295487"/>
                </a:moveTo>
                <a:cubicBezTo>
                  <a:pt x="52941" y="295487"/>
                  <a:pt x="36320" y="273325"/>
                  <a:pt x="36320" y="246239"/>
                </a:cubicBezTo>
                <a:cubicBezTo>
                  <a:pt x="36320" y="219152"/>
                  <a:pt x="52941" y="196991"/>
                  <a:pt x="73256" y="196991"/>
                </a:cubicBezTo>
                <a:cubicBezTo>
                  <a:pt x="93571" y="196991"/>
                  <a:pt x="110192" y="219152"/>
                  <a:pt x="110192" y="246239"/>
                </a:cubicBezTo>
                <a:cubicBezTo>
                  <a:pt x="110192" y="273325"/>
                  <a:pt x="93571" y="295487"/>
                  <a:pt x="73256" y="2954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7" name="Google Shape;557;p33"/>
          <p:cNvSpPr/>
          <p:nvPr/>
        </p:nvSpPr>
        <p:spPr>
          <a:xfrm>
            <a:off x="11574375" y="1138553"/>
            <a:ext cx="406591" cy="578169"/>
          </a:xfrm>
          <a:custGeom>
            <a:avLst/>
            <a:gdLst/>
            <a:ahLst/>
            <a:cxnLst/>
            <a:rect l="l" t="t" r="r" b="b"/>
            <a:pathLst>
              <a:path w="318895" h="393982" extrusionOk="0">
                <a:moveTo>
                  <a:pt x="282559" y="129275"/>
                </a:moveTo>
                <a:lnTo>
                  <a:pt x="244392" y="129275"/>
                </a:lnTo>
                <a:lnTo>
                  <a:pt x="244392" y="99111"/>
                </a:lnTo>
                <a:cubicBezTo>
                  <a:pt x="256704" y="89262"/>
                  <a:pt x="264091" y="74487"/>
                  <a:pt x="264091" y="58482"/>
                </a:cubicBezTo>
                <a:cubicBezTo>
                  <a:pt x="264091" y="29549"/>
                  <a:pt x="240698" y="6156"/>
                  <a:pt x="211765" y="6156"/>
                </a:cubicBezTo>
                <a:cubicBezTo>
                  <a:pt x="193297" y="6156"/>
                  <a:pt x="176676" y="16006"/>
                  <a:pt x="167442" y="30780"/>
                </a:cubicBezTo>
                <a:cubicBezTo>
                  <a:pt x="161902" y="27086"/>
                  <a:pt x="154515" y="24624"/>
                  <a:pt x="147128" y="24624"/>
                </a:cubicBezTo>
                <a:cubicBezTo>
                  <a:pt x="140972" y="24624"/>
                  <a:pt x="135431" y="25855"/>
                  <a:pt x="129891" y="28933"/>
                </a:cubicBezTo>
                <a:cubicBezTo>
                  <a:pt x="118810" y="11081"/>
                  <a:pt x="98496" y="0"/>
                  <a:pt x="76334" y="0"/>
                </a:cubicBezTo>
                <a:cubicBezTo>
                  <a:pt x="43707" y="0"/>
                  <a:pt x="16621" y="24008"/>
                  <a:pt x="12312" y="55404"/>
                </a:cubicBezTo>
                <a:cubicBezTo>
                  <a:pt x="4925" y="60944"/>
                  <a:pt x="0" y="70178"/>
                  <a:pt x="0" y="80028"/>
                </a:cubicBezTo>
                <a:cubicBezTo>
                  <a:pt x="0" y="89877"/>
                  <a:pt x="4309" y="97880"/>
                  <a:pt x="11081" y="103420"/>
                </a:cubicBezTo>
                <a:lnTo>
                  <a:pt x="11081" y="357046"/>
                </a:lnTo>
                <a:cubicBezTo>
                  <a:pt x="11081" y="377361"/>
                  <a:pt x="27702" y="393982"/>
                  <a:pt x="48017" y="393982"/>
                </a:cubicBezTo>
                <a:lnTo>
                  <a:pt x="206841" y="393982"/>
                </a:lnTo>
                <a:cubicBezTo>
                  <a:pt x="227155" y="393982"/>
                  <a:pt x="243776" y="377361"/>
                  <a:pt x="243776" y="357046"/>
                </a:cubicBezTo>
                <a:lnTo>
                  <a:pt x="243776" y="320110"/>
                </a:lnTo>
                <a:lnTo>
                  <a:pt x="281943" y="320110"/>
                </a:lnTo>
                <a:cubicBezTo>
                  <a:pt x="302258" y="320110"/>
                  <a:pt x="318879" y="303489"/>
                  <a:pt x="318879" y="283175"/>
                </a:cubicBezTo>
                <a:lnTo>
                  <a:pt x="318879" y="166211"/>
                </a:lnTo>
                <a:cubicBezTo>
                  <a:pt x="319495" y="145896"/>
                  <a:pt x="302874" y="129275"/>
                  <a:pt x="282559" y="129275"/>
                </a:cubicBezTo>
                <a:close/>
                <a:moveTo>
                  <a:pt x="85568" y="277019"/>
                </a:moveTo>
                <a:cubicBezTo>
                  <a:pt x="85568" y="283790"/>
                  <a:pt x="80028" y="289331"/>
                  <a:pt x="73256" y="289331"/>
                </a:cubicBezTo>
                <a:cubicBezTo>
                  <a:pt x="66484" y="289331"/>
                  <a:pt x="60944" y="283790"/>
                  <a:pt x="60944" y="277019"/>
                </a:cubicBezTo>
                <a:lnTo>
                  <a:pt x="60944" y="184679"/>
                </a:lnTo>
                <a:cubicBezTo>
                  <a:pt x="60944" y="177908"/>
                  <a:pt x="66484" y="172367"/>
                  <a:pt x="73256" y="172367"/>
                </a:cubicBezTo>
                <a:cubicBezTo>
                  <a:pt x="80028" y="172367"/>
                  <a:pt x="85568" y="177908"/>
                  <a:pt x="85568" y="184679"/>
                </a:cubicBezTo>
                <a:lnTo>
                  <a:pt x="85568" y="277019"/>
                </a:lnTo>
                <a:close/>
                <a:moveTo>
                  <a:pt x="140972" y="277019"/>
                </a:moveTo>
                <a:cubicBezTo>
                  <a:pt x="140972" y="283790"/>
                  <a:pt x="135431" y="289331"/>
                  <a:pt x="128660" y="289331"/>
                </a:cubicBezTo>
                <a:cubicBezTo>
                  <a:pt x="121888" y="289331"/>
                  <a:pt x="116348" y="283790"/>
                  <a:pt x="116348" y="277019"/>
                </a:cubicBezTo>
                <a:lnTo>
                  <a:pt x="116348" y="184679"/>
                </a:lnTo>
                <a:cubicBezTo>
                  <a:pt x="116348" y="177908"/>
                  <a:pt x="121888" y="172367"/>
                  <a:pt x="128660" y="172367"/>
                </a:cubicBezTo>
                <a:cubicBezTo>
                  <a:pt x="135431" y="172367"/>
                  <a:pt x="140972" y="177908"/>
                  <a:pt x="140972" y="184679"/>
                </a:cubicBezTo>
                <a:lnTo>
                  <a:pt x="140972" y="277019"/>
                </a:lnTo>
                <a:close/>
                <a:moveTo>
                  <a:pt x="196375" y="277019"/>
                </a:moveTo>
                <a:cubicBezTo>
                  <a:pt x="196375" y="283790"/>
                  <a:pt x="190835" y="289331"/>
                  <a:pt x="184063" y="289331"/>
                </a:cubicBezTo>
                <a:cubicBezTo>
                  <a:pt x="177292" y="289331"/>
                  <a:pt x="171752" y="283790"/>
                  <a:pt x="171752" y="277019"/>
                </a:cubicBezTo>
                <a:lnTo>
                  <a:pt x="171752" y="184679"/>
                </a:lnTo>
                <a:cubicBezTo>
                  <a:pt x="171752" y="177908"/>
                  <a:pt x="177292" y="172367"/>
                  <a:pt x="184063" y="172367"/>
                </a:cubicBezTo>
                <a:cubicBezTo>
                  <a:pt x="190835" y="172367"/>
                  <a:pt x="196375" y="177908"/>
                  <a:pt x="196375" y="184679"/>
                </a:cubicBezTo>
                <a:lnTo>
                  <a:pt x="196375" y="277019"/>
                </a:lnTo>
                <a:close/>
                <a:moveTo>
                  <a:pt x="216690" y="85568"/>
                </a:moveTo>
                <a:cubicBezTo>
                  <a:pt x="216075" y="85568"/>
                  <a:pt x="216075" y="85568"/>
                  <a:pt x="215459" y="85568"/>
                </a:cubicBezTo>
                <a:cubicBezTo>
                  <a:pt x="214843" y="85568"/>
                  <a:pt x="214228" y="85568"/>
                  <a:pt x="214228" y="85568"/>
                </a:cubicBezTo>
                <a:lnTo>
                  <a:pt x="92340" y="85568"/>
                </a:lnTo>
                <a:lnTo>
                  <a:pt x="92340" y="122504"/>
                </a:lnTo>
                <a:cubicBezTo>
                  <a:pt x="92340" y="132353"/>
                  <a:pt x="84337" y="140972"/>
                  <a:pt x="73872" y="140972"/>
                </a:cubicBezTo>
                <a:cubicBezTo>
                  <a:pt x="63406" y="140972"/>
                  <a:pt x="55404" y="132353"/>
                  <a:pt x="55404" y="122504"/>
                </a:cubicBezTo>
                <a:lnTo>
                  <a:pt x="55404" y="85568"/>
                </a:lnTo>
                <a:cubicBezTo>
                  <a:pt x="55404" y="85568"/>
                  <a:pt x="54788" y="85568"/>
                  <a:pt x="54788" y="85568"/>
                </a:cubicBezTo>
                <a:lnTo>
                  <a:pt x="31395" y="85568"/>
                </a:lnTo>
                <a:cubicBezTo>
                  <a:pt x="28317" y="85568"/>
                  <a:pt x="25239" y="82490"/>
                  <a:pt x="25239" y="79412"/>
                </a:cubicBezTo>
                <a:cubicBezTo>
                  <a:pt x="25239" y="76334"/>
                  <a:pt x="27086" y="74487"/>
                  <a:pt x="28933" y="73872"/>
                </a:cubicBezTo>
                <a:cubicBezTo>
                  <a:pt x="33242" y="72025"/>
                  <a:pt x="36320" y="67716"/>
                  <a:pt x="36320" y="62791"/>
                </a:cubicBezTo>
                <a:cubicBezTo>
                  <a:pt x="36936" y="41861"/>
                  <a:pt x="54788" y="24624"/>
                  <a:pt x="76334" y="24624"/>
                </a:cubicBezTo>
                <a:cubicBezTo>
                  <a:pt x="93571" y="24624"/>
                  <a:pt x="108961" y="35705"/>
                  <a:pt x="114501" y="52326"/>
                </a:cubicBezTo>
                <a:cubicBezTo>
                  <a:pt x="115732" y="56635"/>
                  <a:pt x="120041" y="60328"/>
                  <a:pt x="124966" y="60944"/>
                </a:cubicBezTo>
                <a:cubicBezTo>
                  <a:pt x="129891" y="61560"/>
                  <a:pt x="134200" y="59097"/>
                  <a:pt x="136663" y="55404"/>
                </a:cubicBezTo>
                <a:cubicBezTo>
                  <a:pt x="139125" y="51710"/>
                  <a:pt x="142818" y="49248"/>
                  <a:pt x="147128" y="49248"/>
                </a:cubicBezTo>
                <a:cubicBezTo>
                  <a:pt x="153899" y="49248"/>
                  <a:pt x="159440" y="54788"/>
                  <a:pt x="159440" y="61560"/>
                </a:cubicBezTo>
                <a:cubicBezTo>
                  <a:pt x="159440" y="68331"/>
                  <a:pt x="164980" y="73872"/>
                  <a:pt x="171752" y="73872"/>
                </a:cubicBezTo>
                <a:cubicBezTo>
                  <a:pt x="175445" y="73872"/>
                  <a:pt x="178523" y="72640"/>
                  <a:pt x="180985" y="70178"/>
                </a:cubicBezTo>
                <a:cubicBezTo>
                  <a:pt x="183448" y="67716"/>
                  <a:pt x="184679" y="64022"/>
                  <a:pt x="184063" y="60944"/>
                </a:cubicBezTo>
                <a:cubicBezTo>
                  <a:pt x="184063" y="60328"/>
                  <a:pt x="184063" y="59713"/>
                  <a:pt x="184063" y="59097"/>
                </a:cubicBezTo>
                <a:cubicBezTo>
                  <a:pt x="184063" y="43707"/>
                  <a:pt x="196375" y="31395"/>
                  <a:pt x="211765" y="31395"/>
                </a:cubicBezTo>
                <a:cubicBezTo>
                  <a:pt x="227155" y="31395"/>
                  <a:pt x="239467" y="43707"/>
                  <a:pt x="239467" y="59097"/>
                </a:cubicBezTo>
                <a:cubicBezTo>
                  <a:pt x="239467" y="72025"/>
                  <a:pt x="229618" y="83721"/>
                  <a:pt x="216690" y="85568"/>
                </a:cubicBezTo>
                <a:close/>
                <a:moveTo>
                  <a:pt x="294871" y="283175"/>
                </a:moveTo>
                <a:cubicBezTo>
                  <a:pt x="294871" y="289946"/>
                  <a:pt x="289331" y="295487"/>
                  <a:pt x="282559" y="295487"/>
                </a:cubicBezTo>
                <a:lnTo>
                  <a:pt x="244392" y="295487"/>
                </a:lnTo>
                <a:lnTo>
                  <a:pt x="244392" y="153899"/>
                </a:lnTo>
                <a:lnTo>
                  <a:pt x="282559" y="153899"/>
                </a:lnTo>
                <a:cubicBezTo>
                  <a:pt x="289331" y="153899"/>
                  <a:pt x="294871" y="159440"/>
                  <a:pt x="294871" y="166211"/>
                </a:cubicBezTo>
                <a:lnTo>
                  <a:pt x="294871" y="2831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58" name="Google Shape;558;p33"/>
          <p:cNvGrpSpPr/>
          <p:nvPr/>
        </p:nvGrpSpPr>
        <p:grpSpPr>
          <a:xfrm>
            <a:off x="12298734" y="1258534"/>
            <a:ext cx="501357" cy="379215"/>
            <a:chOff x="9458288" y="858072"/>
            <a:chExt cx="393221" cy="258550"/>
          </a:xfrm>
        </p:grpSpPr>
        <p:sp>
          <p:nvSpPr>
            <p:cNvPr id="559" name="Google Shape;559;p33"/>
            <p:cNvSpPr/>
            <p:nvPr/>
          </p:nvSpPr>
          <p:spPr>
            <a:xfrm>
              <a:off x="9458288" y="858072"/>
              <a:ext cx="203762" cy="252394"/>
            </a:xfrm>
            <a:custGeom>
              <a:avLst/>
              <a:gdLst/>
              <a:ahLst/>
              <a:cxnLst/>
              <a:rect l="l" t="t" r="r" b="b"/>
              <a:pathLst>
                <a:path w="203762" h="252394" extrusionOk="0">
                  <a:moveTo>
                    <a:pt x="114501" y="0"/>
                  </a:moveTo>
                  <a:cubicBezTo>
                    <a:pt x="126197" y="0"/>
                    <a:pt x="136663" y="1231"/>
                    <a:pt x="145896" y="3078"/>
                  </a:cubicBezTo>
                  <a:cubicBezTo>
                    <a:pt x="155130" y="4925"/>
                    <a:pt x="163749" y="8618"/>
                    <a:pt x="170520" y="13543"/>
                  </a:cubicBezTo>
                  <a:cubicBezTo>
                    <a:pt x="177292" y="18468"/>
                    <a:pt x="182832" y="24624"/>
                    <a:pt x="186526" y="32627"/>
                  </a:cubicBezTo>
                  <a:cubicBezTo>
                    <a:pt x="190219" y="40629"/>
                    <a:pt x="192066" y="50479"/>
                    <a:pt x="192066" y="62175"/>
                  </a:cubicBezTo>
                  <a:cubicBezTo>
                    <a:pt x="192066" y="75103"/>
                    <a:pt x="189604" y="85568"/>
                    <a:pt x="184063" y="94186"/>
                  </a:cubicBezTo>
                  <a:cubicBezTo>
                    <a:pt x="178523" y="102805"/>
                    <a:pt x="170520" y="109576"/>
                    <a:pt x="159440" y="115117"/>
                  </a:cubicBezTo>
                  <a:cubicBezTo>
                    <a:pt x="174214" y="119426"/>
                    <a:pt x="185295" y="127429"/>
                    <a:pt x="192682" y="138509"/>
                  </a:cubicBezTo>
                  <a:cubicBezTo>
                    <a:pt x="200069" y="149590"/>
                    <a:pt x="203763" y="163133"/>
                    <a:pt x="203763" y="179139"/>
                  </a:cubicBezTo>
                  <a:cubicBezTo>
                    <a:pt x="203763" y="192066"/>
                    <a:pt x="201300" y="203147"/>
                    <a:pt x="196991" y="212381"/>
                  </a:cubicBezTo>
                  <a:cubicBezTo>
                    <a:pt x="192066" y="221615"/>
                    <a:pt x="185910" y="229618"/>
                    <a:pt x="177908" y="235158"/>
                  </a:cubicBezTo>
                  <a:cubicBezTo>
                    <a:pt x="169905" y="241314"/>
                    <a:pt x="160671" y="245623"/>
                    <a:pt x="150206" y="248086"/>
                  </a:cubicBezTo>
                  <a:cubicBezTo>
                    <a:pt x="139741" y="251164"/>
                    <a:pt x="129275" y="252395"/>
                    <a:pt x="118810" y="252395"/>
                  </a:cubicBezTo>
                  <a:lnTo>
                    <a:pt x="0" y="252395"/>
                  </a:lnTo>
                  <a:lnTo>
                    <a:pt x="0" y="0"/>
                  </a:lnTo>
                  <a:lnTo>
                    <a:pt x="114501" y="0"/>
                  </a:lnTo>
                  <a:close/>
                  <a:moveTo>
                    <a:pt x="107114" y="102805"/>
                  </a:moveTo>
                  <a:cubicBezTo>
                    <a:pt x="116348" y="102805"/>
                    <a:pt x="124351" y="100342"/>
                    <a:pt x="130507" y="95418"/>
                  </a:cubicBezTo>
                  <a:cubicBezTo>
                    <a:pt x="136663" y="90493"/>
                    <a:pt x="139741" y="83106"/>
                    <a:pt x="139741" y="72640"/>
                  </a:cubicBezTo>
                  <a:cubicBezTo>
                    <a:pt x="139741" y="66484"/>
                    <a:pt x="138509" y="61560"/>
                    <a:pt x="136663" y="57866"/>
                  </a:cubicBezTo>
                  <a:cubicBezTo>
                    <a:pt x="134816" y="54173"/>
                    <a:pt x="131738" y="51095"/>
                    <a:pt x="128660" y="49248"/>
                  </a:cubicBezTo>
                  <a:cubicBezTo>
                    <a:pt x="124966" y="46785"/>
                    <a:pt x="121273" y="45554"/>
                    <a:pt x="116963" y="44939"/>
                  </a:cubicBezTo>
                  <a:cubicBezTo>
                    <a:pt x="112654" y="44323"/>
                    <a:pt x="107729" y="43707"/>
                    <a:pt x="103420" y="43707"/>
                  </a:cubicBezTo>
                  <a:lnTo>
                    <a:pt x="53557" y="43707"/>
                  </a:lnTo>
                  <a:lnTo>
                    <a:pt x="53557" y="102805"/>
                  </a:lnTo>
                  <a:lnTo>
                    <a:pt x="107114" y="102805"/>
                  </a:lnTo>
                  <a:close/>
                  <a:moveTo>
                    <a:pt x="110192" y="210534"/>
                  </a:moveTo>
                  <a:cubicBezTo>
                    <a:pt x="115732" y="210534"/>
                    <a:pt x="120657" y="209919"/>
                    <a:pt x="124966" y="208687"/>
                  </a:cubicBezTo>
                  <a:cubicBezTo>
                    <a:pt x="129891" y="207456"/>
                    <a:pt x="134200" y="205609"/>
                    <a:pt x="137278" y="203147"/>
                  </a:cubicBezTo>
                  <a:cubicBezTo>
                    <a:pt x="140972" y="200685"/>
                    <a:pt x="144050" y="197607"/>
                    <a:pt x="145896" y="193297"/>
                  </a:cubicBezTo>
                  <a:cubicBezTo>
                    <a:pt x="148359" y="188988"/>
                    <a:pt x="148974" y="183448"/>
                    <a:pt x="148974" y="176676"/>
                  </a:cubicBezTo>
                  <a:cubicBezTo>
                    <a:pt x="148974" y="163749"/>
                    <a:pt x="145281" y="154515"/>
                    <a:pt x="138509" y="148359"/>
                  </a:cubicBezTo>
                  <a:cubicBezTo>
                    <a:pt x="131738" y="142818"/>
                    <a:pt x="121888" y="139741"/>
                    <a:pt x="110807" y="139741"/>
                  </a:cubicBezTo>
                  <a:lnTo>
                    <a:pt x="53557" y="139741"/>
                  </a:lnTo>
                  <a:lnTo>
                    <a:pt x="53557" y="209919"/>
                  </a:lnTo>
                  <a:lnTo>
                    <a:pt x="110192" y="20991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0" name="Google Shape;560;p33"/>
            <p:cNvSpPr/>
            <p:nvPr/>
          </p:nvSpPr>
          <p:spPr>
            <a:xfrm>
              <a:off x="9676824" y="923325"/>
              <a:ext cx="174685" cy="193297"/>
            </a:xfrm>
            <a:custGeom>
              <a:avLst/>
              <a:gdLst/>
              <a:ahLst/>
              <a:cxnLst/>
              <a:rect l="l" t="t" r="r" b="b"/>
              <a:pathLst>
                <a:path w="174685" h="193297" extrusionOk="0">
                  <a:moveTo>
                    <a:pt x="60328" y="144665"/>
                  </a:moveTo>
                  <a:cubicBezTo>
                    <a:pt x="67716" y="152052"/>
                    <a:pt x="78181" y="155746"/>
                    <a:pt x="91724" y="155746"/>
                  </a:cubicBezTo>
                  <a:cubicBezTo>
                    <a:pt x="101573" y="155746"/>
                    <a:pt x="109576" y="153284"/>
                    <a:pt x="116963" y="147743"/>
                  </a:cubicBezTo>
                  <a:cubicBezTo>
                    <a:pt x="123735" y="142818"/>
                    <a:pt x="128044" y="137278"/>
                    <a:pt x="129891" y="131738"/>
                  </a:cubicBezTo>
                  <a:lnTo>
                    <a:pt x="172367" y="131738"/>
                  </a:lnTo>
                  <a:cubicBezTo>
                    <a:pt x="165596" y="153899"/>
                    <a:pt x="155130" y="169905"/>
                    <a:pt x="140972" y="179139"/>
                  </a:cubicBezTo>
                  <a:cubicBezTo>
                    <a:pt x="126813" y="188988"/>
                    <a:pt x="110192" y="193297"/>
                    <a:pt x="89877" y="193297"/>
                  </a:cubicBezTo>
                  <a:cubicBezTo>
                    <a:pt x="76334" y="193297"/>
                    <a:pt x="63406" y="190835"/>
                    <a:pt x="52326" y="186526"/>
                  </a:cubicBezTo>
                  <a:cubicBezTo>
                    <a:pt x="41245" y="181601"/>
                    <a:pt x="32011" y="175445"/>
                    <a:pt x="24008" y="166827"/>
                  </a:cubicBezTo>
                  <a:cubicBezTo>
                    <a:pt x="16621" y="158208"/>
                    <a:pt x="10465" y="148359"/>
                    <a:pt x="6156" y="136047"/>
                  </a:cubicBezTo>
                  <a:cubicBezTo>
                    <a:pt x="1847" y="124351"/>
                    <a:pt x="0" y="110807"/>
                    <a:pt x="0" y="96649"/>
                  </a:cubicBezTo>
                  <a:cubicBezTo>
                    <a:pt x="0" y="83106"/>
                    <a:pt x="2462" y="70178"/>
                    <a:pt x="6772" y="58482"/>
                  </a:cubicBezTo>
                  <a:cubicBezTo>
                    <a:pt x="11081" y="46785"/>
                    <a:pt x="17237" y="36320"/>
                    <a:pt x="25239" y="27702"/>
                  </a:cubicBezTo>
                  <a:cubicBezTo>
                    <a:pt x="33242" y="19084"/>
                    <a:pt x="42476" y="12312"/>
                    <a:pt x="53557" y="7387"/>
                  </a:cubicBezTo>
                  <a:cubicBezTo>
                    <a:pt x="64638" y="2462"/>
                    <a:pt x="76950" y="0"/>
                    <a:pt x="89877" y="0"/>
                  </a:cubicBezTo>
                  <a:cubicBezTo>
                    <a:pt x="104651" y="0"/>
                    <a:pt x="117579" y="3078"/>
                    <a:pt x="128660" y="9234"/>
                  </a:cubicBezTo>
                  <a:cubicBezTo>
                    <a:pt x="139741" y="15390"/>
                    <a:pt x="148974" y="23393"/>
                    <a:pt x="155746" y="33858"/>
                  </a:cubicBezTo>
                  <a:cubicBezTo>
                    <a:pt x="163133" y="44323"/>
                    <a:pt x="168058" y="55404"/>
                    <a:pt x="171136" y="68947"/>
                  </a:cubicBezTo>
                  <a:cubicBezTo>
                    <a:pt x="174214" y="81874"/>
                    <a:pt x="175445" y="95418"/>
                    <a:pt x="174214" y="109576"/>
                  </a:cubicBezTo>
                  <a:lnTo>
                    <a:pt x="48632" y="109576"/>
                  </a:lnTo>
                  <a:cubicBezTo>
                    <a:pt x="48632" y="123119"/>
                    <a:pt x="52941" y="137278"/>
                    <a:pt x="60328" y="144665"/>
                  </a:cubicBezTo>
                  <a:close/>
                  <a:moveTo>
                    <a:pt x="115732" y="48017"/>
                  </a:moveTo>
                  <a:cubicBezTo>
                    <a:pt x="110192" y="41245"/>
                    <a:pt x="100342" y="37551"/>
                    <a:pt x="88646" y="37551"/>
                  </a:cubicBezTo>
                  <a:cubicBezTo>
                    <a:pt x="80643" y="37551"/>
                    <a:pt x="74487" y="38783"/>
                    <a:pt x="69562" y="41861"/>
                  </a:cubicBezTo>
                  <a:cubicBezTo>
                    <a:pt x="64638" y="44323"/>
                    <a:pt x="60328" y="48017"/>
                    <a:pt x="57251" y="51710"/>
                  </a:cubicBezTo>
                  <a:cubicBezTo>
                    <a:pt x="54173" y="56019"/>
                    <a:pt x="52326" y="60328"/>
                    <a:pt x="51095" y="64638"/>
                  </a:cubicBezTo>
                  <a:cubicBezTo>
                    <a:pt x="49863" y="68947"/>
                    <a:pt x="49248" y="73256"/>
                    <a:pt x="48632" y="76950"/>
                  </a:cubicBezTo>
                  <a:lnTo>
                    <a:pt x="126813" y="76950"/>
                  </a:lnTo>
                  <a:cubicBezTo>
                    <a:pt x="125582" y="64022"/>
                    <a:pt x="121273" y="54788"/>
                    <a:pt x="115732" y="480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1" name="Google Shape;561;p33"/>
            <p:cNvSpPr/>
            <p:nvPr/>
          </p:nvSpPr>
          <p:spPr>
            <a:xfrm>
              <a:off x="9715607" y="875309"/>
              <a:ext cx="98495" cy="25239"/>
            </a:xfrm>
            <a:custGeom>
              <a:avLst/>
              <a:gdLst/>
              <a:ahLst/>
              <a:cxnLst/>
              <a:rect l="l" t="t" r="r" b="b"/>
              <a:pathLst>
                <a:path w="98495" h="25239" extrusionOk="0">
                  <a:moveTo>
                    <a:pt x="0" y="0"/>
                  </a:moveTo>
                  <a:lnTo>
                    <a:pt x="98495" y="0"/>
                  </a:lnTo>
                  <a:lnTo>
                    <a:pt x="98495" y="25239"/>
                  </a:lnTo>
                  <a:lnTo>
                    <a:pt x="0" y="252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62" name="Google Shape;562;p33"/>
          <p:cNvSpPr/>
          <p:nvPr/>
        </p:nvSpPr>
        <p:spPr>
          <a:xfrm>
            <a:off x="13070186" y="1186275"/>
            <a:ext cx="502327" cy="523965"/>
          </a:xfrm>
          <a:custGeom>
            <a:avLst/>
            <a:gdLst/>
            <a:ahLst/>
            <a:cxnLst/>
            <a:rect l="l" t="t" r="r" b="b"/>
            <a:pathLst>
              <a:path w="393982" h="357046" extrusionOk="0">
                <a:moveTo>
                  <a:pt x="393366" y="259166"/>
                </a:moveTo>
                <a:lnTo>
                  <a:pt x="393366" y="259166"/>
                </a:lnTo>
                <a:lnTo>
                  <a:pt x="375514" y="122504"/>
                </a:lnTo>
                <a:cubicBezTo>
                  <a:pt x="371205" y="91724"/>
                  <a:pt x="357046" y="74487"/>
                  <a:pt x="343503" y="65253"/>
                </a:cubicBezTo>
                <a:lnTo>
                  <a:pt x="341656" y="56635"/>
                </a:lnTo>
                <a:cubicBezTo>
                  <a:pt x="336732" y="24008"/>
                  <a:pt x="313339" y="0"/>
                  <a:pt x="281943" y="0"/>
                </a:cubicBezTo>
                <a:cubicBezTo>
                  <a:pt x="249932" y="0"/>
                  <a:pt x="221615" y="28933"/>
                  <a:pt x="221615" y="58482"/>
                </a:cubicBezTo>
                <a:lnTo>
                  <a:pt x="221615" y="65869"/>
                </a:lnTo>
                <a:lnTo>
                  <a:pt x="172367" y="65869"/>
                </a:lnTo>
                <a:lnTo>
                  <a:pt x="172367" y="58482"/>
                </a:lnTo>
                <a:cubicBezTo>
                  <a:pt x="172367" y="28933"/>
                  <a:pt x="144050" y="0"/>
                  <a:pt x="112039" y="0"/>
                </a:cubicBezTo>
                <a:cubicBezTo>
                  <a:pt x="80643" y="0"/>
                  <a:pt x="57251" y="24008"/>
                  <a:pt x="52326" y="56019"/>
                </a:cubicBezTo>
                <a:lnTo>
                  <a:pt x="50479" y="64638"/>
                </a:lnTo>
                <a:cubicBezTo>
                  <a:pt x="37551" y="74487"/>
                  <a:pt x="23393" y="91724"/>
                  <a:pt x="18468" y="122504"/>
                </a:cubicBezTo>
                <a:lnTo>
                  <a:pt x="0" y="258551"/>
                </a:lnTo>
                <a:lnTo>
                  <a:pt x="0" y="259166"/>
                </a:lnTo>
                <a:lnTo>
                  <a:pt x="616" y="259166"/>
                </a:lnTo>
                <a:cubicBezTo>
                  <a:pt x="0" y="262244"/>
                  <a:pt x="0" y="264707"/>
                  <a:pt x="0" y="267785"/>
                </a:cubicBezTo>
                <a:cubicBezTo>
                  <a:pt x="0" y="315186"/>
                  <a:pt x="38783" y="357046"/>
                  <a:pt x="86184" y="357046"/>
                </a:cubicBezTo>
                <a:cubicBezTo>
                  <a:pt x="123735" y="357046"/>
                  <a:pt x="155746" y="329344"/>
                  <a:pt x="167442" y="295487"/>
                </a:cubicBezTo>
                <a:cubicBezTo>
                  <a:pt x="176061" y="301027"/>
                  <a:pt x="185910" y="304105"/>
                  <a:pt x="196991" y="304105"/>
                </a:cubicBezTo>
                <a:cubicBezTo>
                  <a:pt x="207456" y="304105"/>
                  <a:pt x="217921" y="301027"/>
                  <a:pt x="226540" y="295487"/>
                </a:cubicBezTo>
                <a:cubicBezTo>
                  <a:pt x="238236" y="329344"/>
                  <a:pt x="270247" y="357046"/>
                  <a:pt x="307798" y="357046"/>
                </a:cubicBezTo>
                <a:cubicBezTo>
                  <a:pt x="355199" y="357046"/>
                  <a:pt x="393982" y="315186"/>
                  <a:pt x="393982" y="267785"/>
                </a:cubicBezTo>
                <a:cubicBezTo>
                  <a:pt x="393982" y="264707"/>
                  <a:pt x="393982" y="262244"/>
                  <a:pt x="393366" y="259166"/>
                </a:cubicBezTo>
                <a:close/>
                <a:moveTo>
                  <a:pt x="86184" y="326266"/>
                </a:moveTo>
                <a:cubicBezTo>
                  <a:pt x="55404" y="326266"/>
                  <a:pt x="30780" y="298565"/>
                  <a:pt x="30780" y="269016"/>
                </a:cubicBezTo>
                <a:cubicBezTo>
                  <a:pt x="30780" y="267169"/>
                  <a:pt x="30780" y="265322"/>
                  <a:pt x="30780" y="263475"/>
                </a:cubicBezTo>
                <a:cubicBezTo>
                  <a:pt x="33858" y="235774"/>
                  <a:pt x="57251" y="215459"/>
                  <a:pt x="86184" y="215459"/>
                </a:cubicBezTo>
                <a:cubicBezTo>
                  <a:pt x="113270" y="215459"/>
                  <a:pt x="136047" y="233927"/>
                  <a:pt x="140972" y="259782"/>
                </a:cubicBezTo>
                <a:cubicBezTo>
                  <a:pt x="141587" y="262860"/>
                  <a:pt x="141587" y="265938"/>
                  <a:pt x="141587" y="269016"/>
                </a:cubicBezTo>
                <a:cubicBezTo>
                  <a:pt x="141587" y="298565"/>
                  <a:pt x="116963" y="326266"/>
                  <a:pt x="86184" y="326266"/>
                </a:cubicBezTo>
                <a:close/>
                <a:moveTo>
                  <a:pt x="215459" y="254242"/>
                </a:moveTo>
                <a:cubicBezTo>
                  <a:pt x="214843" y="263475"/>
                  <a:pt x="206841" y="270863"/>
                  <a:pt x="196991" y="270863"/>
                </a:cubicBezTo>
                <a:cubicBezTo>
                  <a:pt x="187141" y="270863"/>
                  <a:pt x="179139" y="263475"/>
                  <a:pt x="178523" y="254242"/>
                </a:cubicBezTo>
                <a:cubicBezTo>
                  <a:pt x="178523" y="253626"/>
                  <a:pt x="178523" y="253010"/>
                  <a:pt x="178523" y="252395"/>
                </a:cubicBezTo>
                <a:cubicBezTo>
                  <a:pt x="178523" y="251164"/>
                  <a:pt x="178523" y="250548"/>
                  <a:pt x="179139" y="249317"/>
                </a:cubicBezTo>
                <a:cubicBezTo>
                  <a:pt x="180370" y="240083"/>
                  <a:pt x="187757" y="233927"/>
                  <a:pt x="196991" y="233927"/>
                </a:cubicBezTo>
                <a:cubicBezTo>
                  <a:pt x="206225" y="233927"/>
                  <a:pt x="213612" y="240083"/>
                  <a:pt x="215459" y="249317"/>
                </a:cubicBezTo>
                <a:cubicBezTo>
                  <a:pt x="215459" y="249932"/>
                  <a:pt x="215459" y="251164"/>
                  <a:pt x="215459" y="252395"/>
                </a:cubicBezTo>
                <a:cubicBezTo>
                  <a:pt x="215459" y="253010"/>
                  <a:pt x="215459" y="253626"/>
                  <a:pt x="215459" y="254242"/>
                </a:cubicBezTo>
                <a:close/>
                <a:moveTo>
                  <a:pt x="307798" y="326266"/>
                </a:moveTo>
                <a:cubicBezTo>
                  <a:pt x="277019" y="326266"/>
                  <a:pt x="252395" y="298565"/>
                  <a:pt x="252395" y="269016"/>
                </a:cubicBezTo>
                <a:cubicBezTo>
                  <a:pt x="252395" y="265938"/>
                  <a:pt x="252395" y="262860"/>
                  <a:pt x="253010" y="259782"/>
                </a:cubicBezTo>
                <a:cubicBezTo>
                  <a:pt x="257935" y="233927"/>
                  <a:pt x="280712" y="215459"/>
                  <a:pt x="307798" y="215459"/>
                </a:cubicBezTo>
                <a:cubicBezTo>
                  <a:pt x="334885" y="215459"/>
                  <a:pt x="358277" y="235158"/>
                  <a:pt x="362587" y="261013"/>
                </a:cubicBezTo>
                <a:cubicBezTo>
                  <a:pt x="363202" y="263475"/>
                  <a:pt x="363202" y="265938"/>
                  <a:pt x="363202" y="269016"/>
                </a:cubicBezTo>
                <a:cubicBezTo>
                  <a:pt x="363202" y="298565"/>
                  <a:pt x="338578" y="326266"/>
                  <a:pt x="307798" y="3262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3" name="Google Shape;563;p33"/>
          <p:cNvSpPr/>
          <p:nvPr/>
        </p:nvSpPr>
        <p:spPr>
          <a:xfrm>
            <a:off x="13842029" y="1139003"/>
            <a:ext cx="501542" cy="578169"/>
          </a:xfrm>
          <a:custGeom>
            <a:avLst/>
            <a:gdLst/>
            <a:ahLst/>
            <a:cxnLst/>
            <a:rect l="l" t="t" r="r" b="b"/>
            <a:pathLst>
              <a:path w="393366" h="393982" extrusionOk="0">
                <a:moveTo>
                  <a:pt x="326574" y="15698"/>
                </a:moveTo>
                <a:cubicBezTo>
                  <a:pt x="305644" y="-5233"/>
                  <a:pt x="271786" y="-5233"/>
                  <a:pt x="250856" y="15698"/>
                </a:cubicBezTo>
                <a:cubicBezTo>
                  <a:pt x="231157" y="35397"/>
                  <a:pt x="229925" y="67408"/>
                  <a:pt x="247778" y="88338"/>
                </a:cubicBezTo>
                <a:lnTo>
                  <a:pt x="89569" y="247778"/>
                </a:lnTo>
                <a:cubicBezTo>
                  <a:pt x="68639" y="228694"/>
                  <a:pt x="36012" y="229310"/>
                  <a:pt x="15698" y="249625"/>
                </a:cubicBezTo>
                <a:cubicBezTo>
                  <a:pt x="-5233" y="270555"/>
                  <a:pt x="-5233" y="305028"/>
                  <a:pt x="15698" y="325959"/>
                </a:cubicBezTo>
                <a:cubicBezTo>
                  <a:pt x="25547" y="335808"/>
                  <a:pt x="38475" y="341348"/>
                  <a:pt x="51402" y="341964"/>
                </a:cubicBezTo>
                <a:cubicBezTo>
                  <a:pt x="52018" y="354892"/>
                  <a:pt x="56943" y="368435"/>
                  <a:pt x="66792" y="378284"/>
                </a:cubicBezTo>
                <a:cubicBezTo>
                  <a:pt x="87723" y="399215"/>
                  <a:pt x="121580" y="399215"/>
                  <a:pt x="142511" y="378284"/>
                </a:cubicBezTo>
                <a:cubicBezTo>
                  <a:pt x="162210" y="358585"/>
                  <a:pt x="163441" y="326574"/>
                  <a:pt x="145589" y="305644"/>
                </a:cubicBezTo>
                <a:lnTo>
                  <a:pt x="303797" y="146204"/>
                </a:lnTo>
                <a:cubicBezTo>
                  <a:pt x="324727" y="165288"/>
                  <a:pt x="357354" y="164672"/>
                  <a:pt x="377669" y="144357"/>
                </a:cubicBezTo>
                <a:cubicBezTo>
                  <a:pt x="398599" y="123427"/>
                  <a:pt x="398599" y="88954"/>
                  <a:pt x="377669" y="68023"/>
                </a:cubicBezTo>
                <a:cubicBezTo>
                  <a:pt x="367819" y="58174"/>
                  <a:pt x="354892" y="52634"/>
                  <a:pt x="341964" y="52018"/>
                </a:cubicBezTo>
                <a:cubicBezTo>
                  <a:pt x="341348" y="38475"/>
                  <a:pt x="336424" y="25547"/>
                  <a:pt x="326574" y="156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4" name="Google Shape;564;p33"/>
          <p:cNvSpPr/>
          <p:nvPr/>
        </p:nvSpPr>
        <p:spPr>
          <a:xfrm>
            <a:off x="1673598" y="2149775"/>
            <a:ext cx="439536" cy="578169"/>
          </a:xfrm>
          <a:custGeom>
            <a:avLst/>
            <a:gdLst/>
            <a:ahLst/>
            <a:cxnLst/>
            <a:rect l="l" t="t" r="r" b="b"/>
            <a:pathLst>
              <a:path w="344734" h="393982" extrusionOk="0">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277019" y="73872"/>
                </a:moveTo>
                <a:lnTo>
                  <a:pt x="166211" y="73872"/>
                </a:lnTo>
                <a:lnTo>
                  <a:pt x="166211" y="221615"/>
                </a:lnTo>
                <a:lnTo>
                  <a:pt x="123119" y="190835"/>
                </a:lnTo>
                <a:lnTo>
                  <a:pt x="80028" y="221615"/>
                </a:lnTo>
                <a:lnTo>
                  <a:pt x="80028" y="73872"/>
                </a:lnTo>
                <a:lnTo>
                  <a:pt x="55404" y="73872"/>
                </a:lnTo>
                <a:cubicBezTo>
                  <a:pt x="44939" y="73872"/>
                  <a:pt x="36936" y="65869"/>
                  <a:pt x="36936" y="55404"/>
                </a:cubicBezTo>
                <a:cubicBezTo>
                  <a:pt x="36936" y="44939"/>
                  <a:pt x="44939" y="36936"/>
                  <a:pt x="55404" y="36936"/>
                </a:cubicBezTo>
                <a:lnTo>
                  <a:pt x="277019" y="36936"/>
                </a:lnTo>
                <a:lnTo>
                  <a:pt x="277019" y="738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65" name="Google Shape;565;p33"/>
          <p:cNvGrpSpPr/>
          <p:nvPr/>
        </p:nvGrpSpPr>
        <p:grpSpPr>
          <a:xfrm>
            <a:off x="2431573" y="2231084"/>
            <a:ext cx="502326" cy="415331"/>
            <a:chOff x="1719338" y="1521159"/>
            <a:chExt cx="393981" cy="283174"/>
          </a:xfrm>
        </p:grpSpPr>
        <p:sp>
          <p:nvSpPr>
            <p:cNvPr id="566" name="Google Shape;566;p33"/>
            <p:cNvSpPr/>
            <p:nvPr/>
          </p:nvSpPr>
          <p:spPr>
            <a:xfrm>
              <a:off x="1928640" y="1521159"/>
              <a:ext cx="184679" cy="283174"/>
            </a:xfrm>
            <a:custGeom>
              <a:avLst/>
              <a:gdLst/>
              <a:ahLst/>
              <a:cxnLst/>
              <a:rect l="l" t="t" r="r" b="b"/>
              <a:pathLst>
                <a:path w="184679" h="283174" extrusionOk="0">
                  <a:moveTo>
                    <a:pt x="92340" y="0"/>
                  </a:move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43434" y="0"/>
                    <a:pt x="9234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7" name="Google Shape;567;p33"/>
            <p:cNvSpPr/>
            <p:nvPr/>
          </p:nvSpPr>
          <p:spPr>
            <a:xfrm>
              <a:off x="1719338" y="1521159"/>
              <a:ext cx="184679" cy="283174"/>
            </a:xfrm>
            <a:custGeom>
              <a:avLst/>
              <a:gdLst/>
              <a:ahLst/>
              <a:cxnLst/>
              <a:rect l="l" t="t" r="r" b="b"/>
              <a:pathLst>
                <a:path w="184679" h="283174" extrusionOk="0">
                  <a:moveTo>
                    <a:pt x="141587" y="7387"/>
                  </a:moveTo>
                  <a:lnTo>
                    <a:pt x="141587" y="104651"/>
                  </a:lnTo>
                  <a:lnTo>
                    <a:pt x="116963" y="86184"/>
                  </a:lnTo>
                  <a:lnTo>
                    <a:pt x="92340" y="104651"/>
                  </a:lnTo>
                  <a:lnTo>
                    <a:pt x="92340" y="0"/>
                  </a:lnTo>
                  <a:cubicBezTo>
                    <a:pt x="41245" y="0"/>
                    <a:pt x="0" y="24624"/>
                    <a:pt x="0" y="24624"/>
                  </a:cubicBezTo>
                  <a:lnTo>
                    <a:pt x="0" y="283175"/>
                  </a:lnTo>
                  <a:cubicBezTo>
                    <a:pt x="0" y="283175"/>
                    <a:pt x="41245" y="258551"/>
                    <a:pt x="92340" y="258551"/>
                  </a:cubicBezTo>
                  <a:cubicBezTo>
                    <a:pt x="143434" y="258551"/>
                    <a:pt x="184679" y="283175"/>
                    <a:pt x="184679" y="283175"/>
                  </a:cubicBezTo>
                  <a:lnTo>
                    <a:pt x="184679" y="24624"/>
                  </a:lnTo>
                  <a:cubicBezTo>
                    <a:pt x="184679" y="24624"/>
                    <a:pt x="167442" y="14159"/>
                    <a:pt x="141587" y="73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68" name="Google Shape;568;p33"/>
          <p:cNvSpPr/>
          <p:nvPr/>
        </p:nvSpPr>
        <p:spPr>
          <a:xfrm>
            <a:off x="3307279" y="2149775"/>
            <a:ext cx="329651" cy="576361"/>
          </a:xfrm>
          <a:custGeom>
            <a:avLst/>
            <a:gdLst/>
            <a:ahLst/>
            <a:cxnLst/>
            <a:rect l="l" t="t" r="r" b="b"/>
            <a:pathLst>
              <a:path w="258550" h="392750" extrusionOk="0">
                <a:moveTo>
                  <a:pt x="0" y="0"/>
                </a:moveTo>
                <a:lnTo>
                  <a:pt x="0" y="392751"/>
                </a:lnTo>
                <a:lnTo>
                  <a:pt x="129275" y="304105"/>
                </a:lnTo>
                <a:lnTo>
                  <a:pt x="258551" y="392751"/>
                </a:lnTo>
                <a:lnTo>
                  <a:pt x="25855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69" name="Google Shape;569;p33"/>
          <p:cNvGrpSpPr/>
          <p:nvPr/>
        </p:nvGrpSpPr>
        <p:grpSpPr>
          <a:xfrm>
            <a:off x="3902678" y="2239790"/>
            <a:ext cx="556141" cy="459827"/>
            <a:chOff x="2873146" y="1527095"/>
            <a:chExt cx="436189" cy="313511"/>
          </a:xfrm>
        </p:grpSpPr>
        <p:sp>
          <p:nvSpPr>
            <p:cNvPr id="570" name="Google Shape;570;p33"/>
            <p:cNvSpPr/>
            <p:nvPr/>
          </p:nvSpPr>
          <p:spPr>
            <a:xfrm>
              <a:off x="2873146" y="1527095"/>
              <a:ext cx="204464" cy="313511"/>
            </a:xfrm>
            <a:custGeom>
              <a:avLst/>
              <a:gdLst/>
              <a:ahLst/>
              <a:cxnLst/>
              <a:rect l="l" t="t" r="r" b="b"/>
              <a:pathLst>
                <a:path w="204464" h="313511" extrusionOk="0">
                  <a:moveTo>
                    <a:pt x="0" y="27262"/>
                  </a:move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ubicBezTo>
                    <a:pt x="45664" y="0"/>
                    <a:pt x="0" y="27262"/>
                    <a:pt x="0" y="272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1" name="Google Shape;571;p33"/>
            <p:cNvSpPr/>
            <p:nvPr/>
          </p:nvSpPr>
          <p:spPr>
            <a:xfrm>
              <a:off x="3104871" y="1527095"/>
              <a:ext cx="204464" cy="313511"/>
            </a:xfrm>
            <a:custGeom>
              <a:avLst/>
              <a:gdLst/>
              <a:ahLst/>
              <a:cxnLst/>
              <a:rect l="l" t="t" r="r" b="b"/>
              <a:pathLst>
                <a:path w="204464" h="313511" extrusionOk="0">
                  <a:moveTo>
                    <a:pt x="102232" y="0"/>
                  </a:moveTo>
                  <a:cubicBezTo>
                    <a:pt x="45664" y="0"/>
                    <a:pt x="0" y="27262"/>
                    <a:pt x="0" y="27262"/>
                  </a:cubicBezTo>
                  <a:lnTo>
                    <a:pt x="0" y="313512"/>
                  </a:lnTo>
                  <a:cubicBezTo>
                    <a:pt x="0" y="313512"/>
                    <a:pt x="45664" y="286250"/>
                    <a:pt x="102232" y="286250"/>
                  </a:cubicBezTo>
                  <a:cubicBezTo>
                    <a:pt x="158800" y="286250"/>
                    <a:pt x="204464" y="313512"/>
                    <a:pt x="204464" y="313512"/>
                  </a:cubicBezTo>
                  <a:lnTo>
                    <a:pt x="204464" y="27262"/>
                  </a:lnTo>
                  <a:cubicBezTo>
                    <a:pt x="204464" y="27262"/>
                    <a:pt x="158800" y="0"/>
                    <a:pt x="10223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72" name="Google Shape;572;p33"/>
          <p:cNvSpPr/>
          <p:nvPr/>
        </p:nvSpPr>
        <p:spPr>
          <a:xfrm>
            <a:off x="4723442" y="2149773"/>
            <a:ext cx="439536" cy="578169"/>
          </a:xfrm>
          <a:custGeom>
            <a:avLst/>
            <a:gdLst/>
            <a:ahLst/>
            <a:cxnLst/>
            <a:rect l="l" t="t" r="r" b="b"/>
            <a:pathLst>
              <a:path w="344734" h="393982" extrusionOk="0">
                <a:moveTo>
                  <a:pt x="313954" y="73872"/>
                </a:moveTo>
                <a:lnTo>
                  <a:pt x="313954" y="0"/>
                </a:lnTo>
                <a:lnTo>
                  <a:pt x="55404" y="0"/>
                </a:lnTo>
                <a:cubicBezTo>
                  <a:pt x="24624" y="0"/>
                  <a:pt x="0" y="24624"/>
                  <a:pt x="0" y="55404"/>
                </a:cubicBezTo>
                <a:lnTo>
                  <a:pt x="0" y="73872"/>
                </a:lnTo>
                <a:lnTo>
                  <a:pt x="0" y="338578"/>
                </a:lnTo>
                <a:cubicBezTo>
                  <a:pt x="0" y="369358"/>
                  <a:pt x="24624" y="393982"/>
                  <a:pt x="55404" y="393982"/>
                </a:cubicBezTo>
                <a:lnTo>
                  <a:pt x="344734" y="393982"/>
                </a:lnTo>
                <a:lnTo>
                  <a:pt x="344734" y="73872"/>
                </a:lnTo>
                <a:lnTo>
                  <a:pt x="313954" y="73872"/>
                </a:lnTo>
                <a:close/>
                <a:moveTo>
                  <a:pt x="36936" y="55404"/>
                </a:moveTo>
                <a:cubicBezTo>
                  <a:pt x="36936" y="44939"/>
                  <a:pt x="44939" y="36936"/>
                  <a:pt x="55404" y="36936"/>
                </a:cubicBezTo>
                <a:lnTo>
                  <a:pt x="277019" y="36936"/>
                </a:lnTo>
                <a:lnTo>
                  <a:pt x="277019" y="73872"/>
                </a:lnTo>
                <a:lnTo>
                  <a:pt x="55404" y="73872"/>
                </a:lnTo>
                <a:cubicBezTo>
                  <a:pt x="44939" y="73872"/>
                  <a:pt x="36936" y="65869"/>
                  <a:pt x="36936"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73" name="Google Shape;573;p33"/>
          <p:cNvGrpSpPr/>
          <p:nvPr/>
        </p:nvGrpSpPr>
        <p:grpSpPr>
          <a:xfrm>
            <a:off x="5463482" y="2149823"/>
            <a:ext cx="502327" cy="559794"/>
            <a:chOff x="4097306" y="1465755"/>
            <a:chExt cx="393982" cy="381669"/>
          </a:xfrm>
        </p:grpSpPr>
        <p:sp>
          <p:nvSpPr>
            <p:cNvPr id="574" name="Google Shape;574;p33"/>
            <p:cNvSpPr/>
            <p:nvPr/>
          </p:nvSpPr>
          <p:spPr>
            <a:xfrm>
              <a:off x="4097306" y="1465755"/>
              <a:ext cx="393982" cy="129275"/>
            </a:xfrm>
            <a:custGeom>
              <a:avLst/>
              <a:gdLst/>
              <a:ahLst/>
              <a:cxnLst/>
              <a:rect l="l" t="t" r="r" b="b"/>
              <a:pathLst>
                <a:path w="393982" h="129275" extrusionOk="0">
                  <a:moveTo>
                    <a:pt x="196991" y="0"/>
                  </a:moveTo>
                  <a:lnTo>
                    <a:pt x="0" y="61560"/>
                  </a:lnTo>
                  <a:lnTo>
                    <a:pt x="196991" y="129275"/>
                  </a:lnTo>
                  <a:lnTo>
                    <a:pt x="393982"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5" name="Google Shape;575;p33"/>
            <p:cNvSpPr/>
            <p:nvPr/>
          </p:nvSpPr>
          <p:spPr>
            <a:xfrm>
              <a:off x="4097306" y="1558094"/>
              <a:ext cx="178523" cy="289330"/>
            </a:xfrm>
            <a:custGeom>
              <a:avLst/>
              <a:gdLst/>
              <a:ahLst/>
              <a:cxnLst/>
              <a:rect l="l" t="t" r="r" b="b"/>
              <a:pathLst>
                <a:path w="178523" h="289330" extrusionOk="0">
                  <a:moveTo>
                    <a:pt x="0" y="215459"/>
                  </a:moveTo>
                  <a:lnTo>
                    <a:pt x="178523" y="289331"/>
                  </a:lnTo>
                  <a:lnTo>
                    <a:pt x="178523" y="67716"/>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6" name="Google Shape;576;p33"/>
            <p:cNvSpPr/>
            <p:nvPr/>
          </p:nvSpPr>
          <p:spPr>
            <a:xfrm>
              <a:off x="4312764" y="1558094"/>
              <a:ext cx="178523" cy="289330"/>
            </a:xfrm>
            <a:custGeom>
              <a:avLst/>
              <a:gdLst/>
              <a:ahLst/>
              <a:cxnLst/>
              <a:rect l="l" t="t" r="r" b="b"/>
              <a:pathLst>
                <a:path w="178523" h="289330" extrusionOk="0">
                  <a:moveTo>
                    <a:pt x="0" y="289331"/>
                  </a:moveTo>
                  <a:lnTo>
                    <a:pt x="178523" y="215459"/>
                  </a:lnTo>
                  <a:lnTo>
                    <a:pt x="178523" y="0"/>
                  </a:lnTo>
                  <a:lnTo>
                    <a:pt x="0" y="67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77" name="Google Shape;577;p33"/>
          <p:cNvGrpSpPr/>
          <p:nvPr/>
        </p:nvGrpSpPr>
        <p:grpSpPr>
          <a:xfrm>
            <a:off x="6356014" y="2149821"/>
            <a:ext cx="188372" cy="577852"/>
            <a:chOff x="4797331" y="1465754"/>
            <a:chExt cx="147743" cy="393981"/>
          </a:xfrm>
        </p:grpSpPr>
        <p:sp>
          <p:nvSpPr>
            <p:cNvPr id="578" name="Google Shape;578;p33"/>
            <p:cNvSpPr/>
            <p:nvPr/>
          </p:nvSpPr>
          <p:spPr>
            <a:xfrm>
              <a:off x="4837345" y="1465754"/>
              <a:ext cx="67715" cy="43707"/>
            </a:xfrm>
            <a:custGeom>
              <a:avLst/>
              <a:gdLst/>
              <a:ahLst/>
              <a:cxnLst/>
              <a:rect l="l" t="t" r="r" b="b"/>
              <a:pathLst>
                <a:path w="67715" h="43707" extrusionOk="0">
                  <a:moveTo>
                    <a:pt x="3078" y="43092"/>
                  </a:moveTo>
                  <a:lnTo>
                    <a:pt x="64638" y="43092"/>
                  </a:lnTo>
                  <a:cubicBezTo>
                    <a:pt x="65869" y="43092"/>
                    <a:pt x="66484" y="43092"/>
                    <a:pt x="67716" y="43707"/>
                  </a:cubicBezTo>
                  <a:lnTo>
                    <a:pt x="67716" y="0"/>
                  </a:lnTo>
                  <a:lnTo>
                    <a:pt x="0" y="0"/>
                  </a:lnTo>
                  <a:lnTo>
                    <a:pt x="0" y="43707"/>
                  </a:lnTo>
                  <a:cubicBezTo>
                    <a:pt x="1231" y="43092"/>
                    <a:pt x="1847" y="43092"/>
                    <a:pt x="3078" y="43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9" name="Google Shape;579;p33"/>
            <p:cNvSpPr/>
            <p:nvPr/>
          </p:nvSpPr>
          <p:spPr>
            <a:xfrm>
              <a:off x="4797331" y="1532854"/>
              <a:ext cx="147743" cy="326881"/>
            </a:xfrm>
            <a:custGeom>
              <a:avLst/>
              <a:gdLst/>
              <a:ahLst/>
              <a:cxnLst/>
              <a:rect l="l" t="t" r="r" b="b"/>
              <a:pathLst>
                <a:path w="147743" h="326881" extrusionOk="0">
                  <a:moveTo>
                    <a:pt x="132969" y="84952"/>
                  </a:moveTo>
                  <a:cubicBezTo>
                    <a:pt x="117579" y="66484"/>
                    <a:pt x="107729" y="43707"/>
                    <a:pt x="107729" y="20315"/>
                  </a:cubicBezTo>
                  <a:lnTo>
                    <a:pt x="107729" y="616"/>
                  </a:lnTo>
                  <a:cubicBezTo>
                    <a:pt x="106498" y="616"/>
                    <a:pt x="105883" y="616"/>
                    <a:pt x="104651" y="616"/>
                  </a:cubicBezTo>
                  <a:lnTo>
                    <a:pt x="43092" y="616"/>
                  </a:lnTo>
                  <a:cubicBezTo>
                    <a:pt x="41861" y="616"/>
                    <a:pt x="41245" y="616"/>
                    <a:pt x="40014" y="0"/>
                  </a:cubicBezTo>
                  <a:lnTo>
                    <a:pt x="40014" y="25855"/>
                  </a:lnTo>
                  <a:cubicBezTo>
                    <a:pt x="40014" y="48017"/>
                    <a:pt x="30780" y="68331"/>
                    <a:pt x="16621" y="85568"/>
                  </a:cubicBezTo>
                  <a:cubicBezTo>
                    <a:pt x="6156" y="97264"/>
                    <a:pt x="0" y="113885"/>
                    <a:pt x="0" y="128660"/>
                  </a:cubicBezTo>
                  <a:lnTo>
                    <a:pt x="0" y="308414"/>
                  </a:lnTo>
                  <a:cubicBezTo>
                    <a:pt x="0" y="318879"/>
                    <a:pt x="8618" y="326882"/>
                    <a:pt x="19084" y="326882"/>
                  </a:cubicBezTo>
                  <a:lnTo>
                    <a:pt x="128660" y="326882"/>
                  </a:lnTo>
                  <a:cubicBezTo>
                    <a:pt x="139125" y="326882"/>
                    <a:pt x="147743" y="318264"/>
                    <a:pt x="147743" y="308414"/>
                  </a:cubicBezTo>
                  <a:lnTo>
                    <a:pt x="147743" y="128660"/>
                  </a:lnTo>
                  <a:cubicBezTo>
                    <a:pt x="147743" y="113270"/>
                    <a:pt x="142818" y="96033"/>
                    <a:pt x="132969" y="84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580" name="Google Shape;580;p33"/>
          <p:cNvSpPr/>
          <p:nvPr/>
        </p:nvSpPr>
        <p:spPr>
          <a:xfrm>
            <a:off x="6988406" y="2149771"/>
            <a:ext cx="501545" cy="578169"/>
          </a:xfrm>
          <a:custGeom>
            <a:avLst/>
            <a:gdLst/>
            <a:ahLst/>
            <a:cxnLst/>
            <a:rect l="l" t="t" r="r" b="b"/>
            <a:pathLst>
              <a:path w="393369" h="393982" extrusionOk="0">
                <a:moveTo>
                  <a:pt x="196991" y="0"/>
                </a:moveTo>
                <a:cubicBezTo>
                  <a:pt x="88646" y="0"/>
                  <a:pt x="0" y="57866"/>
                  <a:pt x="0" y="129275"/>
                </a:cubicBezTo>
                <a:cubicBezTo>
                  <a:pt x="0" y="156977"/>
                  <a:pt x="12928" y="182832"/>
                  <a:pt x="36936" y="204994"/>
                </a:cubicBezTo>
                <a:lnTo>
                  <a:pt x="36936" y="352737"/>
                </a:lnTo>
                <a:cubicBezTo>
                  <a:pt x="36936" y="375514"/>
                  <a:pt x="55404" y="393982"/>
                  <a:pt x="78181" y="393982"/>
                </a:cubicBezTo>
                <a:lnTo>
                  <a:pt x="315186" y="393982"/>
                </a:lnTo>
                <a:cubicBezTo>
                  <a:pt x="337963" y="393982"/>
                  <a:pt x="356431" y="375514"/>
                  <a:pt x="356431" y="352737"/>
                </a:cubicBezTo>
                <a:lnTo>
                  <a:pt x="356431" y="204994"/>
                </a:lnTo>
                <a:cubicBezTo>
                  <a:pt x="380439" y="182832"/>
                  <a:pt x="393366" y="156977"/>
                  <a:pt x="393366" y="129275"/>
                </a:cubicBezTo>
                <a:cubicBezTo>
                  <a:pt x="393982" y="57866"/>
                  <a:pt x="305336" y="0"/>
                  <a:pt x="19699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581" name="Google Shape;581;p33"/>
          <p:cNvGrpSpPr/>
          <p:nvPr/>
        </p:nvGrpSpPr>
        <p:grpSpPr>
          <a:xfrm>
            <a:off x="7714708" y="2087913"/>
            <a:ext cx="538763" cy="639758"/>
            <a:chOff x="5862973" y="1423545"/>
            <a:chExt cx="422559" cy="436189"/>
          </a:xfrm>
        </p:grpSpPr>
        <p:sp>
          <p:nvSpPr>
            <p:cNvPr id="582" name="Google Shape;582;p33"/>
            <p:cNvSpPr/>
            <p:nvPr/>
          </p:nvSpPr>
          <p:spPr>
            <a:xfrm>
              <a:off x="6012913" y="1777949"/>
              <a:ext cx="122678" cy="27261"/>
            </a:xfrm>
            <a:custGeom>
              <a:avLst/>
              <a:gdLst/>
              <a:ahLst/>
              <a:cxnLst/>
              <a:rect l="l" t="t" r="r" b="b"/>
              <a:pathLst>
                <a:path w="122678" h="27261" extrusionOk="0">
                  <a:moveTo>
                    <a:pt x="13631" y="27262"/>
                  </a:moveTo>
                  <a:lnTo>
                    <a:pt x="109048" y="27262"/>
                  </a:lnTo>
                  <a:cubicBezTo>
                    <a:pt x="116545" y="27262"/>
                    <a:pt x="122678" y="21128"/>
                    <a:pt x="122678" y="13631"/>
                  </a:cubicBezTo>
                  <a:lnTo>
                    <a:pt x="122678" y="13631"/>
                  </a:lnTo>
                  <a:cubicBezTo>
                    <a:pt x="122678" y="6134"/>
                    <a:pt x="116545" y="0"/>
                    <a:pt x="109048" y="0"/>
                  </a:cubicBezTo>
                  <a:lnTo>
                    <a:pt x="13631" y="0"/>
                  </a:lnTo>
                  <a:cubicBezTo>
                    <a:pt x="6134" y="0"/>
                    <a:pt x="0" y="6134"/>
                    <a:pt x="0" y="13631"/>
                  </a:cubicBezTo>
                  <a:lnTo>
                    <a:pt x="0" y="13631"/>
                  </a:lnTo>
                  <a:cubicBezTo>
                    <a:pt x="0" y="21128"/>
                    <a:pt x="6134" y="27262"/>
                    <a:pt x="13631" y="272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3" name="Google Shape;583;p33"/>
            <p:cNvSpPr/>
            <p:nvPr/>
          </p:nvSpPr>
          <p:spPr>
            <a:xfrm>
              <a:off x="6033360" y="1818842"/>
              <a:ext cx="81785" cy="40892"/>
            </a:xfrm>
            <a:custGeom>
              <a:avLst/>
              <a:gdLst/>
              <a:ahLst/>
              <a:cxnLst/>
              <a:rect l="l" t="t" r="r" b="b"/>
              <a:pathLst>
                <a:path w="81785" h="40892" extrusionOk="0">
                  <a:moveTo>
                    <a:pt x="40211" y="40893"/>
                  </a:moveTo>
                  <a:cubicBezTo>
                    <a:pt x="62021" y="40893"/>
                    <a:pt x="81786" y="22491"/>
                    <a:pt x="81786" y="0"/>
                  </a:cubicBezTo>
                  <a:lnTo>
                    <a:pt x="0" y="0"/>
                  </a:lnTo>
                  <a:cubicBezTo>
                    <a:pt x="0" y="22491"/>
                    <a:pt x="17720" y="40893"/>
                    <a:pt x="40211" y="408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4" name="Google Shape;584;p33"/>
            <p:cNvSpPr/>
            <p:nvPr/>
          </p:nvSpPr>
          <p:spPr>
            <a:xfrm>
              <a:off x="6060622" y="1423545"/>
              <a:ext cx="27261" cy="54523"/>
            </a:xfrm>
            <a:custGeom>
              <a:avLst/>
              <a:gdLst/>
              <a:ahLst/>
              <a:cxnLst/>
              <a:rect l="l" t="t" r="r" b="b"/>
              <a:pathLst>
                <a:path w="27261" h="54523" extrusionOk="0">
                  <a:moveTo>
                    <a:pt x="0" y="0"/>
                  </a:moveTo>
                  <a:lnTo>
                    <a:pt x="27262" y="0"/>
                  </a:lnTo>
                  <a:lnTo>
                    <a:pt x="27262" y="54524"/>
                  </a:lnTo>
                  <a:lnTo>
                    <a:pt x="0" y="5452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5" name="Google Shape;585;p33"/>
            <p:cNvSpPr/>
            <p:nvPr/>
          </p:nvSpPr>
          <p:spPr>
            <a:xfrm>
              <a:off x="6224193" y="1628009"/>
              <a:ext cx="61339" cy="27261"/>
            </a:xfrm>
            <a:custGeom>
              <a:avLst/>
              <a:gdLst/>
              <a:ahLst/>
              <a:cxnLst/>
              <a:rect l="l" t="t" r="r" b="b"/>
              <a:pathLst>
                <a:path w="61339" h="27261" extrusionOk="0">
                  <a:moveTo>
                    <a:pt x="0" y="0"/>
                  </a:moveTo>
                  <a:lnTo>
                    <a:pt x="61339" y="0"/>
                  </a:lnTo>
                  <a:lnTo>
                    <a:pt x="61339" y="27262"/>
                  </a:lnTo>
                  <a:lnTo>
                    <a:pt x="0" y="27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6" name="Google Shape;586;p33"/>
            <p:cNvSpPr/>
            <p:nvPr/>
          </p:nvSpPr>
          <p:spPr>
            <a:xfrm rot="-1782558">
              <a:off x="6202926" y="1535249"/>
              <a:ext cx="66706" cy="27227"/>
            </a:xfrm>
            <a:custGeom>
              <a:avLst/>
              <a:gdLst/>
              <a:ahLst/>
              <a:cxnLst/>
              <a:rect l="l" t="t" r="r" b="b"/>
              <a:pathLst>
                <a:path w="66787" h="27260" extrusionOk="0">
                  <a:moveTo>
                    <a:pt x="0" y="0"/>
                  </a:moveTo>
                  <a:lnTo>
                    <a:pt x="66788" y="0"/>
                  </a:lnTo>
                  <a:lnTo>
                    <a:pt x="66788" y="27260"/>
                  </a:lnTo>
                  <a:lnTo>
                    <a:pt x="0" y="27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7" name="Google Shape;587;p33"/>
            <p:cNvSpPr/>
            <p:nvPr/>
          </p:nvSpPr>
          <p:spPr>
            <a:xfrm rot="-9110095">
              <a:off x="6149240" y="1443048"/>
              <a:ext cx="27290" cy="64814"/>
            </a:xfrm>
            <a:custGeom>
              <a:avLst/>
              <a:gdLst/>
              <a:ahLst/>
              <a:cxnLst/>
              <a:rect l="l" t="t" r="r" b="b"/>
              <a:pathLst>
                <a:path w="27262" h="64747" extrusionOk="0">
                  <a:moveTo>
                    <a:pt x="0" y="0"/>
                  </a:moveTo>
                  <a:lnTo>
                    <a:pt x="27262" y="0"/>
                  </a:lnTo>
                  <a:lnTo>
                    <a:pt x="27262" y="64748"/>
                  </a:lnTo>
                  <a:lnTo>
                    <a:pt x="0" y="6474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8" name="Google Shape;588;p33"/>
            <p:cNvSpPr/>
            <p:nvPr/>
          </p:nvSpPr>
          <p:spPr>
            <a:xfrm>
              <a:off x="5862973" y="1628009"/>
              <a:ext cx="61339" cy="27261"/>
            </a:xfrm>
            <a:custGeom>
              <a:avLst/>
              <a:gdLst/>
              <a:ahLst/>
              <a:cxnLst/>
              <a:rect l="l" t="t" r="r" b="b"/>
              <a:pathLst>
                <a:path w="61339" h="27261" extrusionOk="0">
                  <a:moveTo>
                    <a:pt x="0" y="0"/>
                  </a:moveTo>
                  <a:lnTo>
                    <a:pt x="61339" y="0"/>
                  </a:lnTo>
                  <a:lnTo>
                    <a:pt x="61339" y="27262"/>
                  </a:lnTo>
                  <a:lnTo>
                    <a:pt x="0" y="27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9" name="Google Shape;589;p33"/>
            <p:cNvSpPr/>
            <p:nvPr/>
          </p:nvSpPr>
          <p:spPr>
            <a:xfrm rot="-9017442">
              <a:off x="5878563" y="1535501"/>
              <a:ext cx="66706" cy="27227"/>
            </a:xfrm>
            <a:custGeom>
              <a:avLst/>
              <a:gdLst/>
              <a:ahLst/>
              <a:cxnLst/>
              <a:rect l="l" t="t" r="r" b="b"/>
              <a:pathLst>
                <a:path w="66787" h="27260" extrusionOk="0">
                  <a:moveTo>
                    <a:pt x="0" y="0"/>
                  </a:moveTo>
                  <a:lnTo>
                    <a:pt x="66788" y="0"/>
                  </a:lnTo>
                  <a:lnTo>
                    <a:pt x="66788" y="27260"/>
                  </a:lnTo>
                  <a:lnTo>
                    <a:pt x="0" y="27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0" name="Google Shape;590;p33"/>
            <p:cNvSpPr/>
            <p:nvPr/>
          </p:nvSpPr>
          <p:spPr>
            <a:xfrm rot="3710095">
              <a:off x="5953183" y="1461902"/>
              <a:ext cx="64811" cy="27288"/>
            </a:xfrm>
            <a:custGeom>
              <a:avLst/>
              <a:gdLst/>
              <a:ahLst/>
              <a:cxnLst/>
              <a:rect l="l" t="t" r="r" b="b"/>
              <a:pathLst>
                <a:path w="64744" h="27260" extrusionOk="0">
                  <a:moveTo>
                    <a:pt x="0" y="0"/>
                  </a:moveTo>
                  <a:lnTo>
                    <a:pt x="64745" y="0"/>
                  </a:lnTo>
                  <a:lnTo>
                    <a:pt x="64745" y="27261"/>
                  </a:lnTo>
                  <a:lnTo>
                    <a:pt x="0" y="272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1" name="Google Shape;591;p33"/>
            <p:cNvSpPr/>
            <p:nvPr/>
          </p:nvSpPr>
          <p:spPr>
            <a:xfrm>
              <a:off x="5958390" y="1518961"/>
              <a:ext cx="231725" cy="245356"/>
            </a:xfrm>
            <a:custGeom>
              <a:avLst/>
              <a:gdLst/>
              <a:ahLst/>
              <a:cxnLst/>
              <a:rect l="l" t="t" r="r" b="b"/>
              <a:pathLst>
                <a:path w="231725" h="245356" extrusionOk="0">
                  <a:moveTo>
                    <a:pt x="115863" y="0"/>
                  </a:moveTo>
                  <a:cubicBezTo>
                    <a:pt x="51798" y="0"/>
                    <a:pt x="0" y="52479"/>
                    <a:pt x="0" y="117226"/>
                  </a:cubicBezTo>
                  <a:cubicBezTo>
                    <a:pt x="0" y="151303"/>
                    <a:pt x="13631" y="180610"/>
                    <a:pt x="36804" y="201738"/>
                  </a:cubicBezTo>
                  <a:cubicBezTo>
                    <a:pt x="49071" y="212643"/>
                    <a:pt x="55205" y="229000"/>
                    <a:pt x="55205" y="245357"/>
                  </a:cubicBezTo>
                  <a:lnTo>
                    <a:pt x="102232" y="245357"/>
                  </a:lnTo>
                  <a:lnTo>
                    <a:pt x="102232" y="202419"/>
                  </a:lnTo>
                  <a:cubicBezTo>
                    <a:pt x="85875" y="198330"/>
                    <a:pt x="73607" y="187425"/>
                    <a:pt x="69518" y="173113"/>
                  </a:cubicBezTo>
                  <a:lnTo>
                    <a:pt x="96098" y="165616"/>
                  </a:lnTo>
                  <a:cubicBezTo>
                    <a:pt x="97461" y="171068"/>
                    <a:pt x="104958" y="177202"/>
                    <a:pt x="116545" y="177202"/>
                  </a:cubicBezTo>
                  <a:cubicBezTo>
                    <a:pt x="127449" y="177202"/>
                    <a:pt x="136991" y="171068"/>
                    <a:pt x="136991" y="163571"/>
                  </a:cubicBezTo>
                  <a:cubicBezTo>
                    <a:pt x="136991" y="158800"/>
                    <a:pt x="126768" y="153348"/>
                    <a:pt x="111092" y="149940"/>
                  </a:cubicBezTo>
                  <a:cubicBezTo>
                    <a:pt x="82467" y="143125"/>
                    <a:pt x="68155" y="129494"/>
                    <a:pt x="68155" y="109048"/>
                  </a:cubicBezTo>
                  <a:cubicBezTo>
                    <a:pt x="68155" y="90646"/>
                    <a:pt x="82467" y="74970"/>
                    <a:pt x="102232" y="70199"/>
                  </a:cubicBezTo>
                  <a:lnTo>
                    <a:pt x="102232" y="54524"/>
                  </a:lnTo>
                  <a:lnTo>
                    <a:pt x="129494" y="54524"/>
                  </a:lnTo>
                  <a:lnTo>
                    <a:pt x="129494" y="70199"/>
                  </a:lnTo>
                  <a:cubicBezTo>
                    <a:pt x="145851" y="74289"/>
                    <a:pt x="158119" y="85193"/>
                    <a:pt x="162208" y="99506"/>
                  </a:cubicBezTo>
                  <a:lnTo>
                    <a:pt x="136309" y="107003"/>
                  </a:lnTo>
                  <a:cubicBezTo>
                    <a:pt x="134946" y="101550"/>
                    <a:pt x="127449" y="95417"/>
                    <a:pt x="115863" y="95417"/>
                  </a:cubicBezTo>
                  <a:cubicBezTo>
                    <a:pt x="104958" y="95417"/>
                    <a:pt x="95417" y="101550"/>
                    <a:pt x="95417" y="109048"/>
                  </a:cubicBezTo>
                  <a:cubicBezTo>
                    <a:pt x="95417" y="111774"/>
                    <a:pt x="95417" y="118589"/>
                    <a:pt x="116545" y="122678"/>
                  </a:cubicBezTo>
                  <a:cubicBezTo>
                    <a:pt x="147896" y="129494"/>
                    <a:pt x="163571" y="143125"/>
                    <a:pt x="163571" y="163571"/>
                  </a:cubicBezTo>
                  <a:cubicBezTo>
                    <a:pt x="163571" y="181973"/>
                    <a:pt x="149259" y="197649"/>
                    <a:pt x="129494" y="202419"/>
                  </a:cubicBezTo>
                  <a:lnTo>
                    <a:pt x="129494" y="245357"/>
                  </a:lnTo>
                  <a:lnTo>
                    <a:pt x="176521" y="245357"/>
                  </a:lnTo>
                  <a:cubicBezTo>
                    <a:pt x="176521" y="229000"/>
                    <a:pt x="182655" y="213324"/>
                    <a:pt x="194922" y="201738"/>
                  </a:cubicBezTo>
                  <a:cubicBezTo>
                    <a:pt x="218095" y="180610"/>
                    <a:pt x="231726" y="151303"/>
                    <a:pt x="231726" y="117226"/>
                  </a:cubicBezTo>
                  <a:cubicBezTo>
                    <a:pt x="231726" y="52479"/>
                    <a:pt x="179928" y="0"/>
                    <a:pt x="11586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92" name="Google Shape;592;p33"/>
          <p:cNvGrpSpPr/>
          <p:nvPr/>
        </p:nvGrpSpPr>
        <p:grpSpPr>
          <a:xfrm>
            <a:off x="8581724" y="2149818"/>
            <a:ext cx="329651" cy="577852"/>
            <a:chOff x="6542986" y="1465752"/>
            <a:chExt cx="258550" cy="393981"/>
          </a:xfrm>
        </p:grpSpPr>
        <p:sp>
          <p:nvSpPr>
            <p:cNvPr id="593" name="Google Shape;593;p33"/>
            <p:cNvSpPr/>
            <p:nvPr/>
          </p:nvSpPr>
          <p:spPr>
            <a:xfrm>
              <a:off x="6604546" y="1785862"/>
              <a:ext cx="135431" cy="18467"/>
            </a:xfrm>
            <a:custGeom>
              <a:avLst/>
              <a:gdLst/>
              <a:ahLst/>
              <a:cxnLst/>
              <a:rect l="l" t="t" r="r" b="b"/>
              <a:pathLst>
                <a:path w="135431" h="18467" extrusionOk="0">
                  <a:moveTo>
                    <a:pt x="0" y="0"/>
                  </a:moveTo>
                  <a:lnTo>
                    <a:pt x="135431" y="0"/>
                  </a:lnTo>
                  <a:lnTo>
                    <a:pt x="135431" y="18468"/>
                  </a:lnTo>
                  <a:lnTo>
                    <a:pt x="0" y="184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4" name="Google Shape;594;p33"/>
            <p:cNvSpPr/>
            <p:nvPr/>
          </p:nvSpPr>
          <p:spPr>
            <a:xfrm>
              <a:off x="6604546" y="1755082"/>
              <a:ext cx="135431" cy="18467"/>
            </a:xfrm>
            <a:custGeom>
              <a:avLst/>
              <a:gdLst/>
              <a:ahLst/>
              <a:cxnLst/>
              <a:rect l="l" t="t" r="r" b="b"/>
              <a:pathLst>
                <a:path w="135431" h="18467" extrusionOk="0">
                  <a:moveTo>
                    <a:pt x="0" y="0"/>
                  </a:moveTo>
                  <a:lnTo>
                    <a:pt x="135431" y="0"/>
                  </a:lnTo>
                  <a:lnTo>
                    <a:pt x="135431" y="18468"/>
                  </a:lnTo>
                  <a:lnTo>
                    <a:pt x="0" y="184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5" name="Google Shape;595;p33"/>
            <p:cNvSpPr/>
            <p:nvPr/>
          </p:nvSpPr>
          <p:spPr>
            <a:xfrm>
              <a:off x="6629170" y="1816642"/>
              <a:ext cx="86183" cy="43091"/>
            </a:xfrm>
            <a:custGeom>
              <a:avLst/>
              <a:gdLst/>
              <a:ahLst/>
              <a:cxnLst/>
              <a:rect l="l" t="t" r="r" b="b"/>
              <a:pathLst>
                <a:path w="86183" h="43091" extrusionOk="0">
                  <a:moveTo>
                    <a:pt x="43092" y="43092"/>
                  </a:moveTo>
                  <a:cubicBezTo>
                    <a:pt x="67100" y="43092"/>
                    <a:pt x="86184" y="24008"/>
                    <a:pt x="86184" y="0"/>
                  </a:cubicBezTo>
                  <a:lnTo>
                    <a:pt x="0" y="0"/>
                  </a:lnTo>
                  <a:cubicBezTo>
                    <a:pt x="0" y="24008"/>
                    <a:pt x="19084" y="43092"/>
                    <a:pt x="43092" y="43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6" name="Google Shape;596;p33"/>
            <p:cNvSpPr/>
            <p:nvPr/>
          </p:nvSpPr>
          <p:spPr>
            <a:xfrm>
              <a:off x="6542986" y="1465752"/>
              <a:ext cx="258550" cy="277018"/>
            </a:xfrm>
            <a:custGeom>
              <a:avLst/>
              <a:gdLst/>
              <a:ahLst/>
              <a:cxnLst/>
              <a:rect l="l" t="t" r="r" b="b"/>
              <a:pathLst>
                <a:path w="258550" h="277018" extrusionOk="0">
                  <a:moveTo>
                    <a:pt x="129275" y="0"/>
                  </a:moveTo>
                  <a:cubicBezTo>
                    <a:pt x="57866" y="0"/>
                    <a:pt x="0" y="57866"/>
                    <a:pt x="0" y="129275"/>
                  </a:cubicBezTo>
                  <a:cubicBezTo>
                    <a:pt x="0" y="176061"/>
                    <a:pt x="24624" y="217306"/>
                    <a:pt x="61560" y="240083"/>
                  </a:cubicBezTo>
                  <a:lnTo>
                    <a:pt x="61560" y="277019"/>
                  </a:lnTo>
                  <a:lnTo>
                    <a:pt x="116963" y="277019"/>
                  </a:lnTo>
                  <a:lnTo>
                    <a:pt x="116963" y="184679"/>
                  </a:lnTo>
                  <a:lnTo>
                    <a:pt x="98496" y="166211"/>
                  </a:lnTo>
                  <a:lnTo>
                    <a:pt x="80028" y="184679"/>
                  </a:lnTo>
                  <a:lnTo>
                    <a:pt x="61560" y="166211"/>
                  </a:lnTo>
                  <a:lnTo>
                    <a:pt x="98496" y="129275"/>
                  </a:lnTo>
                  <a:lnTo>
                    <a:pt x="129275" y="160055"/>
                  </a:lnTo>
                  <a:lnTo>
                    <a:pt x="160055" y="129275"/>
                  </a:lnTo>
                  <a:lnTo>
                    <a:pt x="196991" y="166211"/>
                  </a:lnTo>
                  <a:lnTo>
                    <a:pt x="178523" y="184679"/>
                  </a:lnTo>
                  <a:lnTo>
                    <a:pt x="160055" y="166211"/>
                  </a:lnTo>
                  <a:lnTo>
                    <a:pt x="141587" y="184679"/>
                  </a:lnTo>
                  <a:lnTo>
                    <a:pt x="141587" y="277019"/>
                  </a:lnTo>
                  <a:lnTo>
                    <a:pt x="196991" y="277019"/>
                  </a:lnTo>
                  <a:lnTo>
                    <a:pt x="196991" y="240083"/>
                  </a:lnTo>
                  <a:cubicBezTo>
                    <a:pt x="233927" y="217306"/>
                    <a:pt x="258551" y="176061"/>
                    <a:pt x="258551" y="129275"/>
                  </a:cubicBezTo>
                  <a:cubicBezTo>
                    <a:pt x="258551" y="57866"/>
                    <a:pt x="200685" y="0"/>
                    <a:pt x="12927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597" name="Google Shape;597;p33"/>
          <p:cNvGrpSpPr/>
          <p:nvPr/>
        </p:nvGrpSpPr>
        <p:grpSpPr>
          <a:xfrm>
            <a:off x="9320821" y="2149818"/>
            <a:ext cx="466264" cy="536366"/>
            <a:chOff x="7122670" y="1465752"/>
            <a:chExt cx="365697" cy="365696"/>
          </a:xfrm>
        </p:grpSpPr>
        <p:sp>
          <p:nvSpPr>
            <p:cNvPr id="598" name="Google Shape;598;p33"/>
            <p:cNvSpPr/>
            <p:nvPr/>
          </p:nvSpPr>
          <p:spPr>
            <a:xfrm>
              <a:off x="7264707" y="1465752"/>
              <a:ext cx="223660" cy="223088"/>
            </a:xfrm>
            <a:custGeom>
              <a:avLst/>
              <a:gdLst/>
              <a:ahLst/>
              <a:cxnLst/>
              <a:rect l="l" t="t" r="r" b="b"/>
              <a:pathLst>
                <a:path w="223660" h="223088" extrusionOk="0">
                  <a:moveTo>
                    <a:pt x="223660" y="46873"/>
                  </a:moveTo>
                  <a:lnTo>
                    <a:pt x="185933" y="40014"/>
                  </a:lnTo>
                  <a:lnTo>
                    <a:pt x="176215" y="0"/>
                  </a:lnTo>
                  <a:lnTo>
                    <a:pt x="115051" y="62307"/>
                  </a:lnTo>
                  <a:lnTo>
                    <a:pt x="115051" y="89174"/>
                  </a:lnTo>
                  <a:lnTo>
                    <a:pt x="3585" y="201212"/>
                  </a:lnTo>
                  <a:cubicBezTo>
                    <a:pt x="-1560" y="206357"/>
                    <a:pt x="-988" y="214359"/>
                    <a:pt x="4156" y="218932"/>
                  </a:cubicBezTo>
                  <a:cubicBezTo>
                    <a:pt x="9301" y="224077"/>
                    <a:pt x="17304" y="224649"/>
                    <a:pt x="21877" y="219504"/>
                  </a:cubicBezTo>
                  <a:lnTo>
                    <a:pt x="134487" y="108609"/>
                  </a:lnTo>
                  <a:lnTo>
                    <a:pt x="160781" y="108609"/>
                  </a:lnTo>
                  <a:lnTo>
                    <a:pt x="223660" y="4687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9" name="Google Shape;599;p33"/>
            <p:cNvSpPr/>
            <p:nvPr/>
          </p:nvSpPr>
          <p:spPr>
            <a:xfrm>
              <a:off x="7122670" y="1522957"/>
              <a:ext cx="308778" cy="308491"/>
            </a:xfrm>
            <a:custGeom>
              <a:avLst/>
              <a:gdLst/>
              <a:ahLst/>
              <a:cxnLst/>
              <a:rect l="l" t="t" r="r" b="b"/>
              <a:pathLst>
                <a:path w="308778" h="308491" extrusionOk="0">
                  <a:moveTo>
                    <a:pt x="263376" y="263476"/>
                  </a:moveTo>
                  <a:cubicBezTo>
                    <a:pt x="203356" y="323497"/>
                    <a:pt x="105036" y="323497"/>
                    <a:pt x="45015" y="263476"/>
                  </a:cubicBezTo>
                  <a:cubicBezTo>
                    <a:pt x="-15005" y="203456"/>
                    <a:pt x="-15005" y="105136"/>
                    <a:pt x="45015" y="45116"/>
                  </a:cubicBezTo>
                  <a:cubicBezTo>
                    <a:pt x="98177" y="-8045"/>
                    <a:pt x="181062" y="-14333"/>
                    <a:pt x="241654" y="26824"/>
                  </a:cubicBezTo>
                  <a:lnTo>
                    <a:pt x="208500" y="59978"/>
                  </a:lnTo>
                  <a:cubicBezTo>
                    <a:pt x="166772" y="36541"/>
                    <a:pt x="113039" y="42258"/>
                    <a:pt x="77598" y="77698"/>
                  </a:cubicBezTo>
                  <a:cubicBezTo>
                    <a:pt x="35298" y="119999"/>
                    <a:pt x="35298" y="189165"/>
                    <a:pt x="77598" y="231465"/>
                  </a:cubicBezTo>
                  <a:cubicBezTo>
                    <a:pt x="119898" y="273766"/>
                    <a:pt x="189065" y="273766"/>
                    <a:pt x="231365" y="231465"/>
                  </a:cubicBezTo>
                  <a:cubicBezTo>
                    <a:pt x="266806" y="196025"/>
                    <a:pt x="272522" y="142292"/>
                    <a:pt x="249086" y="100563"/>
                  </a:cubicBezTo>
                  <a:lnTo>
                    <a:pt x="282240" y="67409"/>
                  </a:lnTo>
                  <a:cubicBezTo>
                    <a:pt x="322825" y="127430"/>
                    <a:pt x="317109" y="210315"/>
                    <a:pt x="263376" y="2634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0" name="Google Shape;600;p33"/>
            <p:cNvSpPr/>
            <p:nvPr/>
          </p:nvSpPr>
          <p:spPr>
            <a:xfrm>
              <a:off x="7190980" y="1591030"/>
              <a:ext cx="171788" cy="172109"/>
            </a:xfrm>
            <a:custGeom>
              <a:avLst/>
              <a:gdLst/>
              <a:ahLst/>
              <a:cxnLst/>
              <a:rect l="l" t="t" r="r" b="b"/>
              <a:pathLst>
                <a:path w="171788" h="172109" extrusionOk="0">
                  <a:moveTo>
                    <a:pt x="146479" y="146815"/>
                  </a:moveTo>
                  <a:cubicBezTo>
                    <a:pt x="112753" y="180541"/>
                    <a:pt x="58449" y="180541"/>
                    <a:pt x="25294" y="146815"/>
                  </a:cubicBezTo>
                  <a:cubicBezTo>
                    <a:pt x="-8431" y="113089"/>
                    <a:pt x="-8431" y="58785"/>
                    <a:pt x="25294" y="25059"/>
                  </a:cubicBezTo>
                  <a:cubicBezTo>
                    <a:pt x="52161" y="-1807"/>
                    <a:pt x="92175" y="-6952"/>
                    <a:pt x="124757" y="9053"/>
                  </a:cubicBezTo>
                  <a:lnTo>
                    <a:pt x="91031" y="42779"/>
                  </a:lnTo>
                  <a:cubicBezTo>
                    <a:pt x="78456" y="41636"/>
                    <a:pt x="65308" y="45637"/>
                    <a:pt x="56162" y="54783"/>
                  </a:cubicBezTo>
                  <a:cubicBezTo>
                    <a:pt x="39585" y="71361"/>
                    <a:pt x="39585" y="98799"/>
                    <a:pt x="56162" y="115376"/>
                  </a:cubicBezTo>
                  <a:cubicBezTo>
                    <a:pt x="72739" y="131953"/>
                    <a:pt x="100177" y="131953"/>
                    <a:pt x="116754" y="115376"/>
                  </a:cubicBezTo>
                  <a:cubicBezTo>
                    <a:pt x="126472" y="105658"/>
                    <a:pt x="130473" y="93082"/>
                    <a:pt x="128759" y="80507"/>
                  </a:cubicBezTo>
                  <a:lnTo>
                    <a:pt x="162484" y="46781"/>
                  </a:lnTo>
                  <a:cubicBezTo>
                    <a:pt x="179062" y="79363"/>
                    <a:pt x="173345" y="119949"/>
                    <a:pt x="146479" y="1468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01" name="Google Shape;601;p33"/>
          <p:cNvGrpSpPr/>
          <p:nvPr/>
        </p:nvGrpSpPr>
        <p:grpSpPr>
          <a:xfrm>
            <a:off x="10045538" y="2190062"/>
            <a:ext cx="451869" cy="432615"/>
            <a:chOff x="7691075" y="1493190"/>
            <a:chExt cx="354407" cy="294958"/>
          </a:xfrm>
        </p:grpSpPr>
        <p:sp>
          <p:nvSpPr>
            <p:cNvPr id="602" name="Google Shape;602;p33"/>
            <p:cNvSpPr/>
            <p:nvPr/>
          </p:nvSpPr>
          <p:spPr>
            <a:xfrm>
              <a:off x="7691075" y="1648672"/>
              <a:ext cx="354407" cy="62878"/>
            </a:xfrm>
            <a:custGeom>
              <a:avLst/>
              <a:gdLst/>
              <a:ahLst/>
              <a:cxnLst/>
              <a:rect l="l" t="t" r="r" b="b"/>
              <a:pathLst>
                <a:path w="354407" h="62878" extrusionOk="0">
                  <a:moveTo>
                    <a:pt x="332114" y="0"/>
                  </a:moveTo>
                  <a:lnTo>
                    <a:pt x="22293" y="0"/>
                  </a:lnTo>
                  <a:cubicBezTo>
                    <a:pt x="10289" y="0"/>
                    <a:pt x="0" y="9718"/>
                    <a:pt x="0" y="21722"/>
                  </a:cubicBezTo>
                  <a:lnTo>
                    <a:pt x="0" y="41157"/>
                  </a:lnTo>
                  <a:cubicBezTo>
                    <a:pt x="0" y="53161"/>
                    <a:pt x="10289" y="62879"/>
                    <a:pt x="22293" y="62879"/>
                  </a:cubicBezTo>
                  <a:lnTo>
                    <a:pt x="332114" y="62879"/>
                  </a:lnTo>
                  <a:cubicBezTo>
                    <a:pt x="344690" y="62879"/>
                    <a:pt x="354408" y="53161"/>
                    <a:pt x="354408" y="41157"/>
                  </a:cubicBezTo>
                  <a:lnTo>
                    <a:pt x="354408" y="21722"/>
                  </a:lnTo>
                  <a:cubicBezTo>
                    <a:pt x="354408" y="9718"/>
                    <a:pt x="344118" y="0"/>
                    <a:pt x="33211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3" name="Google Shape;603;p33"/>
            <p:cNvSpPr/>
            <p:nvPr/>
          </p:nvSpPr>
          <p:spPr>
            <a:xfrm>
              <a:off x="7715083" y="1728699"/>
              <a:ext cx="301818" cy="59449"/>
            </a:xfrm>
            <a:custGeom>
              <a:avLst/>
              <a:gdLst/>
              <a:ahLst/>
              <a:cxnLst/>
              <a:rect l="l" t="t" r="r" b="b"/>
              <a:pathLst>
                <a:path w="301818" h="59449" extrusionOk="0">
                  <a:moveTo>
                    <a:pt x="0" y="32011"/>
                  </a:moveTo>
                  <a:cubicBezTo>
                    <a:pt x="0" y="46873"/>
                    <a:pt x="12004" y="59449"/>
                    <a:pt x="27438" y="59449"/>
                  </a:cubicBezTo>
                  <a:lnTo>
                    <a:pt x="274380" y="59449"/>
                  </a:lnTo>
                  <a:cubicBezTo>
                    <a:pt x="289242" y="59449"/>
                    <a:pt x="301818" y="47445"/>
                    <a:pt x="301818" y="32011"/>
                  </a:cubicBezTo>
                  <a:lnTo>
                    <a:pt x="301818" y="0"/>
                  </a:lnTo>
                  <a:lnTo>
                    <a:pt x="0" y="0"/>
                  </a:lnTo>
                  <a:lnTo>
                    <a:pt x="0" y="3201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4" name="Google Shape;604;p33"/>
            <p:cNvSpPr/>
            <p:nvPr/>
          </p:nvSpPr>
          <p:spPr>
            <a:xfrm>
              <a:off x="7716798" y="1493190"/>
              <a:ext cx="301246" cy="138333"/>
            </a:xfrm>
            <a:custGeom>
              <a:avLst/>
              <a:gdLst/>
              <a:ahLst/>
              <a:cxnLst/>
              <a:rect l="l" t="t" r="r" b="b"/>
              <a:pathLst>
                <a:path w="301246" h="138333" extrusionOk="0">
                  <a:moveTo>
                    <a:pt x="301246" y="90888"/>
                  </a:moveTo>
                  <a:cubicBezTo>
                    <a:pt x="301246" y="40585"/>
                    <a:pt x="260661" y="0"/>
                    <a:pt x="210358" y="0"/>
                  </a:cubicBezTo>
                  <a:lnTo>
                    <a:pt x="90888" y="0"/>
                  </a:lnTo>
                  <a:cubicBezTo>
                    <a:pt x="40585" y="0"/>
                    <a:pt x="0" y="40585"/>
                    <a:pt x="0" y="90888"/>
                  </a:cubicBezTo>
                  <a:lnTo>
                    <a:pt x="0" y="138333"/>
                  </a:lnTo>
                  <a:lnTo>
                    <a:pt x="301246" y="138333"/>
                  </a:lnTo>
                  <a:lnTo>
                    <a:pt x="301246" y="90888"/>
                  </a:lnTo>
                  <a:close/>
                  <a:moveTo>
                    <a:pt x="65737" y="65165"/>
                  </a:moveTo>
                  <a:cubicBezTo>
                    <a:pt x="59449" y="65165"/>
                    <a:pt x="54304" y="60021"/>
                    <a:pt x="54304" y="53733"/>
                  </a:cubicBezTo>
                  <a:cubicBezTo>
                    <a:pt x="54304" y="47445"/>
                    <a:pt x="59449" y="42300"/>
                    <a:pt x="65737" y="42300"/>
                  </a:cubicBezTo>
                  <a:cubicBezTo>
                    <a:pt x="72025" y="42300"/>
                    <a:pt x="77169" y="47445"/>
                    <a:pt x="77169" y="53733"/>
                  </a:cubicBezTo>
                  <a:cubicBezTo>
                    <a:pt x="77169" y="60021"/>
                    <a:pt x="72025" y="65165"/>
                    <a:pt x="65737" y="65165"/>
                  </a:cubicBezTo>
                  <a:close/>
                  <a:moveTo>
                    <a:pt x="94318" y="93747"/>
                  </a:moveTo>
                  <a:cubicBezTo>
                    <a:pt x="88030" y="93747"/>
                    <a:pt x="82886" y="88602"/>
                    <a:pt x="82886" y="82314"/>
                  </a:cubicBezTo>
                  <a:cubicBezTo>
                    <a:pt x="82886" y="76026"/>
                    <a:pt x="88030" y="70882"/>
                    <a:pt x="94318" y="70882"/>
                  </a:cubicBezTo>
                  <a:cubicBezTo>
                    <a:pt x="100606" y="70882"/>
                    <a:pt x="105751" y="76026"/>
                    <a:pt x="105751" y="82314"/>
                  </a:cubicBezTo>
                  <a:cubicBezTo>
                    <a:pt x="105751" y="88602"/>
                    <a:pt x="100606" y="93747"/>
                    <a:pt x="94318" y="93747"/>
                  </a:cubicBezTo>
                  <a:close/>
                  <a:moveTo>
                    <a:pt x="122899" y="65165"/>
                  </a:moveTo>
                  <a:cubicBezTo>
                    <a:pt x="116612" y="65165"/>
                    <a:pt x="111467" y="60021"/>
                    <a:pt x="111467" y="53733"/>
                  </a:cubicBezTo>
                  <a:cubicBezTo>
                    <a:pt x="111467" y="47445"/>
                    <a:pt x="116612" y="42300"/>
                    <a:pt x="122899" y="42300"/>
                  </a:cubicBezTo>
                  <a:cubicBezTo>
                    <a:pt x="129187" y="42300"/>
                    <a:pt x="134332" y="47445"/>
                    <a:pt x="134332" y="53733"/>
                  </a:cubicBezTo>
                  <a:cubicBezTo>
                    <a:pt x="134332" y="60021"/>
                    <a:pt x="129187" y="65165"/>
                    <a:pt x="122899" y="65165"/>
                  </a:cubicBezTo>
                  <a:close/>
                  <a:moveTo>
                    <a:pt x="151481" y="93747"/>
                  </a:moveTo>
                  <a:cubicBezTo>
                    <a:pt x="145193" y="93747"/>
                    <a:pt x="140048" y="88602"/>
                    <a:pt x="140048" y="82314"/>
                  </a:cubicBezTo>
                  <a:cubicBezTo>
                    <a:pt x="140048" y="76026"/>
                    <a:pt x="145193" y="70882"/>
                    <a:pt x="151481" y="70882"/>
                  </a:cubicBezTo>
                  <a:cubicBezTo>
                    <a:pt x="157768" y="70882"/>
                    <a:pt x="162913" y="76026"/>
                    <a:pt x="162913" y="82314"/>
                  </a:cubicBezTo>
                  <a:cubicBezTo>
                    <a:pt x="162913" y="88602"/>
                    <a:pt x="157768" y="93747"/>
                    <a:pt x="151481" y="93747"/>
                  </a:cubicBezTo>
                  <a:close/>
                  <a:moveTo>
                    <a:pt x="180062" y="65165"/>
                  </a:moveTo>
                  <a:cubicBezTo>
                    <a:pt x="173774" y="65165"/>
                    <a:pt x="168629" y="60021"/>
                    <a:pt x="168629" y="53733"/>
                  </a:cubicBezTo>
                  <a:cubicBezTo>
                    <a:pt x="168629" y="47445"/>
                    <a:pt x="173774" y="42300"/>
                    <a:pt x="180062" y="42300"/>
                  </a:cubicBezTo>
                  <a:cubicBezTo>
                    <a:pt x="186350" y="42300"/>
                    <a:pt x="191494" y="47445"/>
                    <a:pt x="191494" y="53733"/>
                  </a:cubicBezTo>
                  <a:cubicBezTo>
                    <a:pt x="191494" y="60021"/>
                    <a:pt x="186350" y="65165"/>
                    <a:pt x="180062" y="65165"/>
                  </a:cubicBezTo>
                  <a:close/>
                  <a:moveTo>
                    <a:pt x="208643" y="93747"/>
                  </a:moveTo>
                  <a:cubicBezTo>
                    <a:pt x="202355" y="93747"/>
                    <a:pt x="197211" y="88602"/>
                    <a:pt x="197211" y="82314"/>
                  </a:cubicBezTo>
                  <a:cubicBezTo>
                    <a:pt x="197211" y="76026"/>
                    <a:pt x="202355" y="70882"/>
                    <a:pt x="208643" y="70882"/>
                  </a:cubicBezTo>
                  <a:cubicBezTo>
                    <a:pt x="214931" y="70882"/>
                    <a:pt x="220076" y="76026"/>
                    <a:pt x="220076" y="82314"/>
                  </a:cubicBezTo>
                  <a:cubicBezTo>
                    <a:pt x="220076" y="88602"/>
                    <a:pt x="214931" y="93747"/>
                    <a:pt x="208643" y="93747"/>
                  </a:cubicBezTo>
                  <a:close/>
                  <a:moveTo>
                    <a:pt x="237224" y="65165"/>
                  </a:moveTo>
                  <a:cubicBezTo>
                    <a:pt x="230937" y="65165"/>
                    <a:pt x="225792" y="60021"/>
                    <a:pt x="225792" y="53733"/>
                  </a:cubicBezTo>
                  <a:cubicBezTo>
                    <a:pt x="225792" y="47445"/>
                    <a:pt x="230937" y="42300"/>
                    <a:pt x="237224" y="42300"/>
                  </a:cubicBezTo>
                  <a:cubicBezTo>
                    <a:pt x="243512" y="42300"/>
                    <a:pt x="248657" y="47445"/>
                    <a:pt x="248657" y="53733"/>
                  </a:cubicBezTo>
                  <a:cubicBezTo>
                    <a:pt x="248657" y="60021"/>
                    <a:pt x="243512" y="65165"/>
                    <a:pt x="237224" y="651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05" name="Google Shape;605;p33"/>
          <p:cNvGrpSpPr/>
          <p:nvPr/>
        </p:nvGrpSpPr>
        <p:grpSpPr>
          <a:xfrm>
            <a:off x="10800710" y="2129191"/>
            <a:ext cx="466445" cy="536576"/>
            <a:chOff x="8283367" y="1451688"/>
            <a:chExt cx="365839" cy="365839"/>
          </a:xfrm>
        </p:grpSpPr>
        <p:sp>
          <p:nvSpPr>
            <p:cNvPr id="606" name="Google Shape;606;p33"/>
            <p:cNvSpPr/>
            <p:nvPr/>
          </p:nvSpPr>
          <p:spPr>
            <a:xfrm>
              <a:off x="8283367" y="1451688"/>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5758" y="97176"/>
                  </a:moveTo>
                  <a:lnTo>
                    <a:pt x="97176" y="97176"/>
                  </a:lnTo>
                  <a:lnTo>
                    <a:pt x="97176" y="125758"/>
                  </a:lnTo>
                  <a:lnTo>
                    <a:pt x="74311" y="125758"/>
                  </a:lnTo>
                  <a:lnTo>
                    <a:pt x="74311" y="97176"/>
                  </a:lnTo>
                  <a:lnTo>
                    <a:pt x="45730" y="97176"/>
                  </a:lnTo>
                  <a:lnTo>
                    <a:pt x="45730" y="74311"/>
                  </a:lnTo>
                  <a:lnTo>
                    <a:pt x="74311" y="74311"/>
                  </a:lnTo>
                  <a:lnTo>
                    <a:pt x="74311" y="45730"/>
                  </a:lnTo>
                  <a:lnTo>
                    <a:pt x="97176" y="45730"/>
                  </a:lnTo>
                  <a:lnTo>
                    <a:pt x="97176"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7" name="Google Shape;607;p33"/>
            <p:cNvSpPr/>
            <p:nvPr/>
          </p:nvSpPr>
          <p:spPr>
            <a:xfrm>
              <a:off x="8477719" y="1451688"/>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2328" y="106322"/>
                  </a:moveTo>
                  <a:lnTo>
                    <a:pt x="106322" y="122328"/>
                  </a:lnTo>
                  <a:lnTo>
                    <a:pt x="86315" y="102321"/>
                  </a:lnTo>
                  <a:lnTo>
                    <a:pt x="66308" y="122328"/>
                  </a:lnTo>
                  <a:lnTo>
                    <a:pt x="50303" y="106322"/>
                  </a:lnTo>
                  <a:lnTo>
                    <a:pt x="70310" y="86315"/>
                  </a:lnTo>
                  <a:lnTo>
                    <a:pt x="50303" y="66309"/>
                  </a:lnTo>
                  <a:lnTo>
                    <a:pt x="66308" y="50303"/>
                  </a:lnTo>
                  <a:lnTo>
                    <a:pt x="86315" y="70310"/>
                  </a:lnTo>
                  <a:lnTo>
                    <a:pt x="106322" y="50303"/>
                  </a:lnTo>
                  <a:lnTo>
                    <a:pt x="122328" y="66309"/>
                  </a:lnTo>
                  <a:lnTo>
                    <a:pt x="102321" y="86315"/>
                  </a:lnTo>
                  <a:lnTo>
                    <a:pt x="122328" y="1063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8" name="Google Shape;608;p33"/>
            <p:cNvSpPr/>
            <p:nvPr/>
          </p:nvSpPr>
          <p:spPr>
            <a:xfrm>
              <a:off x="8283367" y="1646040"/>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125758" y="97176"/>
                  </a:moveTo>
                  <a:lnTo>
                    <a:pt x="45730" y="97176"/>
                  </a:lnTo>
                  <a:lnTo>
                    <a:pt x="45730"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09" name="Google Shape;609;p33"/>
            <p:cNvSpPr/>
            <p:nvPr/>
          </p:nvSpPr>
          <p:spPr>
            <a:xfrm>
              <a:off x="8477719" y="1646040"/>
              <a:ext cx="171487" cy="171487"/>
            </a:xfrm>
            <a:custGeom>
              <a:avLst/>
              <a:gdLst/>
              <a:ahLst/>
              <a:cxnLst/>
              <a:rect l="l" t="t" r="r" b="b"/>
              <a:pathLst>
                <a:path w="171487" h="171487" extrusionOk="0">
                  <a:moveTo>
                    <a:pt x="0" y="0"/>
                  </a:moveTo>
                  <a:lnTo>
                    <a:pt x="0" y="171488"/>
                  </a:lnTo>
                  <a:lnTo>
                    <a:pt x="171488" y="171488"/>
                  </a:lnTo>
                  <a:lnTo>
                    <a:pt x="171488" y="0"/>
                  </a:lnTo>
                  <a:lnTo>
                    <a:pt x="0" y="0"/>
                  </a:lnTo>
                  <a:close/>
                  <a:moveTo>
                    <a:pt x="85744" y="40014"/>
                  </a:moveTo>
                  <a:cubicBezTo>
                    <a:pt x="92032" y="40014"/>
                    <a:pt x="97176" y="45158"/>
                    <a:pt x="97176" y="51446"/>
                  </a:cubicBezTo>
                  <a:cubicBezTo>
                    <a:pt x="97176" y="57734"/>
                    <a:pt x="92032" y="62879"/>
                    <a:pt x="85744" y="62879"/>
                  </a:cubicBezTo>
                  <a:cubicBezTo>
                    <a:pt x="79456" y="62879"/>
                    <a:pt x="74311" y="57734"/>
                    <a:pt x="74311" y="51446"/>
                  </a:cubicBezTo>
                  <a:cubicBezTo>
                    <a:pt x="74311" y="45158"/>
                    <a:pt x="79456" y="40014"/>
                    <a:pt x="85744" y="40014"/>
                  </a:cubicBezTo>
                  <a:close/>
                  <a:moveTo>
                    <a:pt x="85744" y="131474"/>
                  </a:moveTo>
                  <a:cubicBezTo>
                    <a:pt x="79456" y="131474"/>
                    <a:pt x="74311" y="126329"/>
                    <a:pt x="74311" y="120041"/>
                  </a:cubicBezTo>
                  <a:cubicBezTo>
                    <a:pt x="74311" y="113753"/>
                    <a:pt x="79456" y="108609"/>
                    <a:pt x="85744" y="108609"/>
                  </a:cubicBezTo>
                  <a:cubicBezTo>
                    <a:pt x="92032" y="108609"/>
                    <a:pt x="97176" y="113753"/>
                    <a:pt x="97176" y="120041"/>
                  </a:cubicBezTo>
                  <a:cubicBezTo>
                    <a:pt x="97176" y="126329"/>
                    <a:pt x="92032" y="131474"/>
                    <a:pt x="85744" y="131474"/>
                  </a:cubicBezTo>
                  <a:close/>
                  <a:moveTo>
                    <a:pt x="125758" y="97176"/>
                  </a:moveTo>
                  <a:lnTo>
                    <a:pt x="45730" y="97176"/>
                  </a:lnTo>
                  <a:lnTo>
                    <a:pt x="45730" y="74311"/>
                  </a:lnTo>
                  <a:lnTo>
                    <a:pt x="125758" y="74311"/>
                  </a:lnTo>
                  <a:lnTo>
                    <a:pt x="125758" y="971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10" name="Google Shape;610;p33"/>
          <p:cNvGrpSpPr/>
          <p:nvPr/>
        </p:nvGrpSpPr>
        <p:grpSpPr>
          <a:xfrm>
            <a:off x="11509357" y="2098229"/>
            <a:ext cx="557011" cy="639758"/>
            <a:chOff x="8839169" y="1430578"/>
            <a:chExt cx="436871" cy="436189"/>
          </a:xfrm>
        </p:grpSpPr>
        <p:sp>
          <p:nvSpPr>
            <p:cNvPr id="611" name="Google Shape;611;p33"/>
            <p:cNvSpPr/>
            <p:nvPr/>
          </p:nvSpPr>
          <p:spPr>
            <a:xfrm>
              <a:off x="8839169" y="1468063"/>
              <a:ext cx="436871" cy="398704"/>
            </a:xfrm>
            <a:custGeom>
              <a:avLst/>
              <a:gdLst/>
              <a:ahLst/>
              <a:cxnLst/>
              <a:rect l="l" t="t" r="r" b="b"/>
              <a:pathLst>
                <a:path w="436871" h="398704" extrusionOk="0">
                  <a:moveTo>
                    <a:pt x="401431" y="0"/>
                  </a:moveTo>
                  <a:lnTo>
                    <a:pt x="361220" y="0"/>
                  </a:lnTo>
                  <a:lnTo>
                    <a:pt x="361220" y="44301"/>
                  </a:lnTo>
                  <a:cubicBezTo>
                    <a:pt x="361220" y="70881"/>
                    <a:pt x="340092" y="92009"/>
                    <a:pt x="313512" y="92009"/>
                  </a:cubicBezTo>
                  <a:cubicBezTo>
                    <a:pt x="286931" y="92009"/>
                    <a:pt x="265803" y="70881"/>
                    <a:pt x="265803" y="44301"/>
                  </a:cubicBezTo>
                  <a:lnTo>
                    <a:pt x="265803" y="0"/>
                  </a:lnTo>
                  <a:lnTo>
                    <a:pt x="170387" y="0"/>
                  </a:lnTo>
                  <a:lnTo>
                    <a:pt x="170387" y="44301"/>
                  </a:lnTo>
                  <a:cubicBezTo>
                    <a:pt x="170387" y="70881"/>
                    <a:pt x="149259" y="92009"/>
                    <a:pt x="122678" y="92009"/>
                  </a:cubicBezTo>
                  <a:cubicBezTo>
                    <a:pt x="96098" y="92009"/>
                    <a:pt x="74970" y="70881"/>
                    <a:pt x="74970" y="44301"/>
                  </a:cubicBezTo>
                  <a:lnTo>
                    <a:pt x="74970" y="0"/>
                  </a:lnTo>
                  <a:lnTo>
                    <a:pt x="34759" y="0"/>
                  </a:lnTo>
                  <a:cubicBezTo>
                    <a:pt x="15676" y="0"/>
                    <a:pt x="0" y="14994"/>
                    <a:pt x="0" y="34077"/>
                  </a:cubicBezTo>
                  <a:lnTo>
                    <a:pt x="0" y="112455"/>
                  </a:lnTo>
                  <a:lnTo>
                    <a:pt x="0" y="364628"/>
                  </a:lnTo>
                  <a:cubicBezTo>
                    <a:pt x="0" y="383711"/>
                    <a:pt x="15676" y="398705"/>
                    <a:pt x="34759" y="398705"/>
                  </a:cubicBezTo>
                  <a:lnTo>
                    <a:pt x="402113" y="398705"/>
                  </a:lnTo>
                  <a:cubicBezTo>
                    <a:pt x="421196" y="398705"/>
                    <a:pt x="436872" y="383711"/>
                    <a:pt x="436872" y="364628"/>
                  </a:cubicBezTo>
                  <a:lnTo>
                    <a:pt x="436872" y="112455"/>
                  </a:lnTo>
                  <a:lnTo>
                    <a:pt x="436872" y="34077"/>
                  </a:lnTo>
                  <a:cubicBezTo>
                    <a:pt x="436190" y="14994"/>
                    <a:pt x="420514" y="0"/>
                    <a:pt x="401431" y="0"/>
                  </a:cubicBezTo>
                  <a:close/>
                  <a:moveTo>
                    <a:pt x="395297" y="357812"/>
                  </a:moveTo>
                  <a:lnTo>
                    <a:pt x="40893" y="357812"/>
                  </a:lnTo>
                  <a:lnTo>
                    <a:pt x="40893" y="132902"/>
                  </a:lnTo>
                  <a:lnTo>
                    <a:pt x="395297" y="132902"/>
                  </a:lnTo>
                  <a:lnTo>
                    <a:pt x="395297" y="3578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2" name="Google Shape;612;p33"/>
            <p:cNvSpPr/>
            <p:nvPr/>
          </p:nvSpPr>
          <p:spPr>
            <a:xfrm>
              <a:off x="8941401" y="1430578"/>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3" name="Google Shape;613;p33"/>
            <p:cNvSpPr/>
            <p:nvPr/>
          </p:nvSpPr>
          <p:spPr>
            <a:xfrm>
              <a:off x="9132234" y="1430578"/>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4" name="Google Shape;614;p33"/>
            <p:cNvSpPr/>
            <p:nvPr/>
          </p:nvSpPr>
          <p:spPr>
            <a:xfrm>
              <a:off x="8920954"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5" name="Google Shape;615;p33"/>
            <p:cNvSpPr/>
            <p:nvPr/>
          </p:nvSpPr>
          <p:spPr>
            <a:xfrm>
              <a:off x="8920954"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6" name="Google Shape;616;p33"/>
            <p:cNvSpPr/>
            <p:nvPr/>
          </p:nvSpPr>
          <p:spPr>
            <a:xfrm>
              <a:off x="9023186"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7" name="Google Shape;617;p33"/>
            <p:cNvSpPr/>
            <p:nvPr/>
          </p:nvSpPr>
          <p:spPr>
            <a:xfrm>
              <a:off x="9023186"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8" name="Google Shape;618;p33"/>
            <p:cNvSpPr/>
            <p:nvPr/>
          </p:nvSpPr>
          <p:spPr>
            <a:xfrm>
              <a:off x="9125418" y="1635042"/>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19" name="Google Shape;619;p33"/>
            <p:cNvSpPr/>
            <p:nvPr/>
          </p:nvSpPr>
          <p:spPr>
            <a:xfrm>
              <a:off x="9125418" y="1730458"/>
              <a:ext cx="68154" cy="68154"/>
            </a:xfrm>
            <a:custGeom>
              <a:avLst/>
              <a:gdLst/>
              <a:ahLst/>
              <a:cxnLst/>
              <a:rect l="l" t="t" r="r" b="b"/>
              <a:pathLst>
                <a:path w="68154" h="68154" extrusionOk="0">
                  <a:moveTo>
                    <a:pt x="0" y="0"/>
                  </a:moveTo>
                  <a:lnTo>
                    <a:pt x="68155" y="0"/>
                  </a:lnTo>
                  <a:lnTo>
                    <a:pt x="68155" y="68155"/>
                  </a:lnTo>
                  <a:lnTo>
                    <a:pt x="0"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20" name="Google Shape;620;p33"/>
          <p:cNvSpPr/>
          <p:nvPr/>
        </p:nvSpPr>
        <p:spPr>
          <a:xfrm>
            <a:off x="12280778" y="2129132"/>
            <a:ext cx="574085" cy="598813"/>
          </a:xfrm>
          <a:custGeom>
            <a:avLst/>
            <a:gdLst/>
            <a:ahLst/>
            <a:cxnLst/>
            <a:rect l="l" t="t" r="r" b="b"/>
            <a:pathLst>
              <a:path w="450263" h="408050" extrusionOk="0">
                <a:moveTo>
                  <a:pt x="418604" y="130858"/>
                </a:moveTo>
                <a:lnTo>
                  <a:pt x="412976" y="130858"/>
                </a:lnTo>
                <a:lnTo>
                  <a:pt x="380613" y="35177"/>
                </a:lnTo>
                <a:cubicBezTo>
                  <a:pt x="373578" y="14071"/>
                  <a:pt x="353879" y="0"/>
                  <a:pt x="331365" y="0"/>
                </a:cubicBezTo>
                <a:lnTo>
                  <a:pt x="118898" y="0"/>
                </a:lnTo>
                <a:cubicBezTo>
                  <a:pt x="96384" y="0"/>
                  <a:pt x="76685" y="14071"/>
                  <a:pt x="69650" y="35177"/>
                </a:cubicBezTo>
                <a:lnTo>
                  <a:pt x="37287" y="130858"/>
                </a:lnTo>
                <a:lnTo>
                  <a:pt x="31659" y="130858"/>
                </a:lnTo>
                <a:cubicBezTo>
                  <a:pt x="14071" y="130858"/>
                  <a:pt x="0" y="144928"/>
                  <a:pt x="0" y="162517"/>
                </a:cubicBezTo>
                <a:lnTo>
                  <a:pt x="0" y="291264"/>
                </a:lnTo>
                <a:cubicBezTo>
                  <a:pt x="0" y="309556"/>
                  <a:pt x="14071" y="323627"/>
                  <a:pt x="31659" y="323627"/>
                </a:cubicBezTo>
                <a:lnTo>
                  <a:pt x="28141" y="323627"/>
                </a:lnTo>
                <a:lnTo>
                  <a:pt x="28141" y="386945"/>
                </a:lnTo>
                <a:cubicBezTo>
                  <a:pt x="28141" y="398905"/>
                  <a:pt x="37991" y="408051"/>
                  <a:pt x="49248" y="408051"/>
                </a:cubicBezTo>
                <a:lnTo>
                  <a:pt x="91460" y="408051"/>
                </a:lnTo>
                <a:cubicBezTo>
                  <a:pt x="103420" y="408051"/>
                  <a:pt x="112566" y="398201"/>
                  <a:pt x="112566" y="386945"/>
                </a:cubicBezTo>
                <a:lnTo>
                  <a:pt x="112566" y="323627"/>
                </a:lnTo>
                <a:lnTo>
                  <a:pt x="337697" y="323627"/>
                </a:lnTo>
                <a:lnTo>
                  <a:pt x="337697" y="386945"/>
                </a:lnTo>
                <a:cubicBezTo>
                  <a:pt x="337697" y="398905"/>
                  <a:pt x="347547" y="408051"/>
                  <a:pt x="358803" y="408051"/>
                </a:cubicBezTo>
                <a:lnTo>
                  <a:pt x="401016" y="408051"/>
                </a:lnTo>
                <a:cubicBezTo>
                  <a:pt x="412976" y="408051"/>
                  <a:pt x="422122" y="398201"/>
                  <a:pt x="422122" y="386945"/>
                </a:cubicBezTo>
                <a:lnTo>
                  <a:pt x="422122" y="323627"/>
                </a:lnTo>
                <a:lnTo>
                  <a:pt x="418604" y="323627"/>
                </a:lnTo>
                <a:cubicBezTo>
                  <a:pt x="436192" y="323627"/>
                  <a:pt x="450263" y="309556"/>
                  <a:pt x="450263" y="291967"/>
                </a:cubicBezTo>
                <a:lnTo>
                  <a:pt x="450263" y="163220"/>
                </a:lnTo>
                <a:cubicBezTo>
                  <a:pt x="450263" y="145632"/>
                  <a:pt x="436192" y="130858"/>
                  <a:pt x="418604" y="130858"/>
                </a:cubicBezTo>
                <a:close/>
                <a:moveTo>
                  <a:pt x="96384" y="44323"/>
                </a:moveTo>
                <a:cubicBezTo>
                  <a:pt x="99199" y="34473"/>
                  <a:pt x="108345" y="28141"/>
                  <a:pt x="118898" y="28141"/>
                </a:cubicBezTo>
                <a:lnTo>
                  <a:pt x="332069" y="28141"/>
                </a:lnTo>
                <a:cubicBezTo>
                  <a:pt x="341918" y="28141"/>
                  <a:pt x="351064" y="34473"/>
                  <a:pt x="354582" y="44323"/>
                </a:cubicBezTo>
                <a:lnTo>
                  <a:pt x="381316" y="126636"/>
                </a:lnTo>
                <a:lnTo>
                  <a:pt x="68947" y="126636"/>
                </a:lnTo>
                <a:lnTo>
                  <a:pt x="96384" y="44323"/>
                </a:lnTo>
                <a:close/>
                <a:moveTo>
                  <a:pt x="84424" y="267344"/>
                </a:moveTo>
                <a:cubicBezTo>
                  <a:pt x="64725" y="267344"/>
                  <a:pt x="49248" y="251866"/>
                  <a:pt x="49248" y="232167"/>
                </a:cubicBezTo>
                <a:cubicBezTo>
                  <a:pt x="49248" y="212468"/>
                  <a:pt x="64725" y="196990"/>
                  <a:pt x="84424" y="196990"/>
                </a:cubicBezTo>
                <a:cubicBezTo>
                  <a:pt x="104123" y="196990"/>
                  <a:pt x="119601" y="212468"/>
                  <a:pt x="119601" y="232167"/>
                </a:cubicBezTo>
                <a:cubicBezTo>
                  <a:pt x="119601" y="251866"/>
                  <a:pt x="104123" y="267344"/>
                  <a:pt x="84424" y="267344"/>
                </a:cubicBezTo>
                <a:close/>
                <a:moveTo>
                  <a:pt x="358803" y="267344"/>
                </a:moveTo>
                <a:cubicBezTo>
                  <a:pt x="339104" y="267344"/>
                  <a:pt x="323627" y="251866"/>
                  <a:pt x="323627" y="232167"/>
                </a:cubicBezTo>
                <a:cubicBezTo>
                  <a:pt x="323627" y="212468"/>
                  <a:pt x="339104" y="196990"/>
                  <a:pt x="358803" y="196990"/>
                </a:cubicBezTo>
                <a:cubicBezTo>
                  <a:pt x="378502" y="196990"/>
                  <a:pt x="393980" y="212468"/>
                  <a:pt x="393980" y="232167"/>
                </a:cubicBezTo>
                <a:cubicBezTo>
                  <a:pt x="393980" y="251866"/>
                  <a:pt x="378502" y="267344"/>
                  <a:pt x="358803" y="2673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21" name="Google Shape;621;p33"/>
          <p:cNvGrpSpPr/>
          <p:nvPr/>
        </p:nvGrpSpPr>
        <p:grpSpPr>
          <a:xfrm>
            <a:off x="13034278" y="2168520"/>
            <a:ext cx="556142" cy="509807"/>
            <a:chOff x="10035185" y="1478503"/>
            <a:chExt cx="436190" cy="347588"/>
          </a:xfrm>
        </p:grpSpPr>
        <p:sp>
          <p:nvSpPr>
            <p:cNvPr id="622" name="Google Shape;622;p33"/>
            <p:cNvSpPr/>
            <p:nvPr/>
          </p:nvSpPr>
          <p:spPr>
            <a:xfrm>
              <a:off x="10212387" y="1607997"/>
              <a:ext cx="136309" cy="136309"/>
            </a:xfrm>
            <a:custGeom>
              <a:avLst/>
              <a:gdLst/>
              <a:ahLst/>
              <a:cxnLst/>
              <a:rect l="l" t="t" r="r" b="b"/>
              <a:pathLst>
                <a:path w="136309" h="136309" extrusionOk="0">
                  <a:moveTo>
                    <a:pt x="68155" y="0"/>
                  </a:moveTo>
                  <a:cubicBezTo>
                    <a:pt x="30670" y="0"/>
                    <a:pt x="0" y="30670"/>
                    <a:pt x="0" y="68155"/>
                  </a:cubicBezTo>
                  <a:cubicBezTo>
                    <a:pt x="0" y="105640"/>
                    <a:pt x="30670" y="136309"/>
                    <a:pt x="68155" y="136309"/>
                  </a:cubicBezTo>
                  <a:cubicBezTo>
                    <a:pt x="105640" y="136309"/>
                    <a:pt x="136309" y="105640"/>
                    <a:pt x="136309" y="68155"/>
                  </a:cubicBezTo>
                  <a:cubicBezTo>
                    <a:pt x="136309" y="30670"/>
                    <a:pt x="105640" y="0"/>
                    <a:pt x="6815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3" name="Google Shape;623;p33"/>
            <p:cNvSpPr/>
            <p:nvPr/>
          </p:nvSpPr>
          <p:spPr>
            <a:xfrm>
              <a:off x="10035185" y="1478503"/>
              <a:ext cx="436190" cy="347588"/>
            </a:xfrm>
            <a:custGeom>
              <a:avLst/>
              <a:gdLst/>
              <a:ahLst/>
              <a:cxnLst/>
              <a:rect l="l" t="t" r="r" b="b"/>
              <a:pathLst>
                <a:path w="436190" h="347588" extrusionOk="0">
                  <a:moveTo>
                    <a:pt x="402113" y="61339"/>
                  </a:moveTo>
                  <a:lnTo>
                    <a:pt x="347589" y="61339"/>
                  </a:lnTo>
                  <a:lnTo>
                    <a:pt x="303970" y="5452"/>
                  </a:lnTo>
                  <a:cubicBezTo>
                    <a:pt x="301244" y="2045"/>
                    <a:pt x="297154" y="0"/>
                    <a:pt x="293065" y="0"/>
                  </a:cubicBezTo>
                  <a:lnTo>
                    <a:pt x="197649" y="0"/>
                  </a:lnTo>
                  <a:cubicBezTo>
                    <a:pt x="193559" y="0"/>
                    <a:pt x="189470" y="2045"/>
                    <a:pt x="186744" y="5452"/>
                  </a:cubicBezTo>
                  <a:lnTo>
                    <a:pt x="143125" y="61339"/>
                  </a:lnTo>
                  <a:cubicBezTo>
                    <a:pt x="143125" y="61339"/>
                    <a:pt x="120634" y="61339"/>
                    <a:pt x="102232" y="61339"/>
                  </a:cubicBezTo>
                  <a:lnTo>
                    <a:pt x="102232" y="47708"/>
                  </a:lnTo>
                  <a:cubicBezTo>
                    <a:pt x="102232" y="40211"/>
                    <a:pt x="96098" y="34077"/>
                    <a:pt x="88601" y="34077"/>
                  </a:cubicBezTo>
                  <a:lnTo>
                    <a:pt x="47708" y="34077"/>
                  </a:lnTo>
                  <a:cubicBezTo>
                    <a:pt x="40211" y="34077"/>
                    <a:pt x="34077" y="40211"/>
                    <a:pt x="34077" y="47708"/>
                  </a:cubicBezTo>
                  <a:lnTo>
                    <a:pt x="34077" y="61339"/>
                  </a:lnTo>
                  <a:cubicBezTo>
                    <a:pt x="14994" y="61339"/>
                    <a:pt x="0" y="76333"/>
                    <a:pt x="0" y="95417"/>
                  </a:cubicBezTo>
                  <a:lnTo>
                    <a:pt x="0" y="313512"/>
                  </a:lnTo>
                  <a:cubicBezTo>
                    <a:pt x="0" y="332595"/>
                    <a:pt x="14994" y="347589"/>
                    <a:pt x="34077" y="347589"/>
                  </a:cubicBezTo>
                  <a:lnTo>
                    <a:pt x="402113" y="347589"/>
                  </a:lnTo>
                  <a:cubicBezTo>
                    <a:pt x="421196" y="347589"/>
                    <a:pt x="436190" y="332595"/>
                    <a:pt x="436190" y="313512"/>
                  </a:cubicBezTo>
                  <a:lnTo>
                    <a:pt x="436190" y="95417"/>
                  </a:lnTo>
                  <a:cubicBezTo>
                    <a:pt x="436190" y="76333"/>
                    <a:pt x="421196" y="61339"/>
                    <a:pt x="402113" y="61339"/>
                  </a:cubicBezTo>
                  <a:close/>
                  <a:moveTo>
                    <a:pt x="245357" y="306696"/>
                  </a:moveTo>
                  <a:cubicBezTo>
                    <a:pt x="185381" y="306696"/>
                    <a:pt x="136309" y="257625"/>
                    <a:pt x="136309" y="197649"/>
                  </a:cubicBezTo>
                  <a:cubicBezTo>
                    <a:pt x="136309" y="137672"/>
                    <a:pt x="185381" y="88601"/>
                    <a:pt x="245357" y="88601"/>
                  </a:cubicBezTo>
                  <a:cubicBezTo>
                    <a:pt x="305333" y="88601"/>
                    <a:pt x="354404" y="137672"/>
                    <a:pt x="354404" y="197649"/>
                  </a:cubicBezTo>
                  <a:cubicBezTo>
                    <a:pt x="354404" y="257625"/>
                    <a:pt x="305333" y="306696"/>
                    <a:pt x="245357" y="3066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24" name="Google Shape;624;p33"/>
          <p:cNvGrpSpPr/>
          <p:nvPr/>
        </p:nvGrpSpPr>
        <p:grpSpPr>
          <a:xfrm>
            <a:off x="13912271" y="2129191"/>
            <a:ext cx="370022" cy="568428"/>
            <a:chOff x="10723807" y="1451688"/>
            <a:chExt cx="290213" cy="387556"/>
          </a:xfrm>
        </p:grpSpPr>
        <p:sp>
          <p:nvSpPr>
            <p:cNvPr id="625" name="Google Shape;625;p33"/>
            <p:cNvSpPr/>
            <p:nvPr/>
          </p:nvSpPr>
          <p:spPr>
            <a:xfrm>
              <a:off x="10959606" y="1451688"/>
              <a:ext cx="54414" cy="60461"/>
            </a:xfrm>
            <a:custGeom>
              <a:avLst/>
              <a:gdLst/>
              <a:ahLst/>
              <a:cxnLst/>
              <a:rect l="l" t="t" r="r" b="b"/>
              <a:pathLst>
                <a:path w="54414" h="60461" extrusionOk="0">
                  <a:moveTo>
                    <a:pt x="0" y="0"/>
                  </a:moveTo>
                  <a:lnTo>
                    <a:pt x="0" y="60461"/>
                  </a:lnTo>
                  <a:lnTo>
                    <a:pt x="54415" y="604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26" name="Google Shape;626;p33"/>
            <p:cNvGrpSpPr/>
            <p:nvPr/>
          </p:nvGrpSpPr>
          <p:grpSpPr>
            <a:xfrm>
              <a:off x="10723807" y="1451688"/>
              <a:ext cx="290213" cy="387556"/>
              <a:chOff x="10723807" y="1451688"/>
              <a:chExt cx="290213" cy="387556"/>
            </a:xfrm>
          </p:grpSpPr>
          <p:sp>
            <p:nvSpPr>
              <p:cNvPr id="627" name="Google Shape;627;p33"/>
              <p:cNvSpPr/>
              <p:nvPr/>
            </p:nvSpPr>
            <p:spPr>
              <a:xfrm>
                <a:off x="10856217" y="1725577"/>
                <a:ext cx="25393" cy="44741"/>
              </a:xfrm>
              <a:custGeom>
                <a:avLst/>
                <a:gdLst/>
                <a:ahLst/>
                <a:cxnLst/>
                <a:rect l="l" t="t" r="r" b="b"/>
                <a:pathLst>
                  <a:path w="25393" h="44741" extrusionOk="0">
                    <a:moveTo>
                      <a:pt x="21161" y="5442"/>
                    </a:moveTo>
                    <a:cubicBezTo>
                      <a:pt x="18138" y="1814"/>
                      <a:pt x="13906" y="0"/>
                      <a:pt x="7860" y="0"/>
                    </a:cubicBezTo>
                    <a:lnTo>
                      <a:pt x="0" y="0"/>
                    </a:lnTo>
                    <a:lnTo>
                      <a:pt x="0" y="44741"/>
                    </a:lnTo>
                    <a:lnTo>
                      <a:pt x="7860" y="44741"/>
                    </a:lnTo>
                    <a:cubicBezTo>
                      <a:pt x="11488" y="44741"/>
                      <a:pt x="14511" y="44137"/>
                      <a:pt x="16324" y="42928"/>
                    </a:cubicBezTo>
                    <a:cubicBezTo>
                      <a:pt x="18743" y="41718"/>
                      <a:pt x="20557" y="39904"/>
                      <a:pt x="21766" y="38091"/>
                    </a:cubicBezTo>
                    <a:cubicBezTo>
                      <a:pt x="22975" y="36277"/>
                      <a:pt x="24184" y="33858"/>
                      <a:pt x="24789" y="30835"/>
                    </a:cubicBezTo>
                    <a:cubicBezTo>
                      <a:pt x="25394" y="28417"/>
                      <a:pt x="25394" y="25394"/>
                      <a:pt x="25394" y="22371"/>
                    </a:cubicBezTo>
                    <a:cubicBezTo>
                      <a:pt x="25394" y="18743"/>
                      <a:pt x="24789" y="15115"/>
                      <a:pt x="24184" y="12697"/>
                    </a:cubicBezTo>
                    <a:cubicBezTo>
                      <a:pt x="23580" y="9674"/>
                      <a:pt x="22371" y="7255"/>
                      <a:pt x="21161" y="54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8" name="Google Shape;628;p33"/>
              <p:cNvSpPr/>
              <p:nvPr/>
            </p:nvSpPr>
            <p:spPr>
              <a:xfrm>
                <a:off x="10723807" y="1451688"/>
                <a:ext cx="290213" cy="387556"/>
              </a:xfrm>
              <a:custGeom>
                <a:avLst/>
                <a:gdLst/>
                <a:ahLst/>
                <a:cxnLst/>
                <a:rect l="l" t="t" r="r" b="b"/>
                <a:pathLst>
                  <a:path w="290213" h="387556" extrusionOk="0">
                    <a:moveTo>
                      <a:pt x="211614" y="84646"/>
                    </a:moveTo>
                    <a:lnTo>
                      <a:pt x="211614" y="0"/>
                    </a:lnTo>
                    <a:lnTo>
                      <a:pt x="12092" y="0"/>
                    </a:lnTo>
                    <a:cubicBezTo>
                      <a:pt x="5441" y="0"/>
                      <a:pt x="0" y="5442"/>
                      <a:pt x="0" y="12697"/>
                    </a:cubicBezTo>
                    <a:lnTo>
                      <a:pt x="0" y="374860"/>
                    </a:lnTo>
                    <a:cubicBezTo>
                      <a:pt x="0" y="381510"/>
                      <a:pt x="5441" y="387557"/>
                      <a:pt x="12092" y="387557"/>
                    </a:cubicBezTo>
                    <a:lnTo>
                      <a:pt x="276307" y="387557"/>
                    </a:lnTo>
                    <a:cubicBezTo>
                      <a:pt x="282958" y="387557"/>
                      <a:pt x="290213" y="382115"/>
                      <a:pt x="290213" y="374860"/>
                    </a:cubicBezTo>
                    <a:lnTo>
                      <a:pt x="290213" y="84646"/>
                    </a:lnTo>
                    <a:lnTo>
                      <a:pt x="211614" y="84646"/>
                    </a:lnTo>
                    <a:close/>
                    <a:moveTo>
                      <a:pt x="84646" y="61066"/>
                    </a:moveTo>
                    <a:cubicBezTo>
                      <a:pt x="94924" y="61066"/>
                      <a:pt x="102784" y="68926"/>
                      <a:pt x="102784" y="79204"/>
                    </a:cubicBezTo>
                    <a:cubicBezTo>
                      <a:pt x="102784" y="89483"/>
                      <a:pt x="94924" y="97343"/>
                      <a:pt x="84646" y="97343"/>
                    </a:cubicBezTo>
                    <a:cubicBezTo>
                      <a:pt x="74367" y="97343"/>
                      <a:pt x="66507" y="89483"/>
                      <a:pt x="66507" y="79204"/>
                    </a:cubicBezTo>
                    <a:cubicBezTo>
                      <a:pt x="66507" y="68926"/>
                      <a:pt x="74367" y="61066"/>
                      <a:pt x="84646" y="61066"/>
                    </a:cubicBezTo>
                    <a:close/>
                    <a:moveTo>
                      <a:pt x="105807" y="321654"/>
                    </a:moveTo>
                    <a:cubicBezTo>
                      <a:pt x="103993" y="324072"/>
                      <a:pt x="102179" y="325886"/>
                      <a:pt x="99761" y="327700"/>
                    </a:cubicBezTo>
                    <a:cubicBezTo>
                      <a:pt x="95529" y="330723"/>
                      <a:pt x="90087" y="332537"/>
                      <a:pt x="82832" y="332537"/>
                    </a:cubicBezTo>
                    <a:cubicBezTo>
                      <a:pt x="77390" y="332537"/>
                      <a:pt x="73158" y="331328"/>
                      <a:pt x="69530" y="329514"/>
                    </a:cubicBezTo>
                    <a:cubicBezTo>
                      <a:pt x="65903" y="327700"/>
                      <a:pt x="62880" y="324677"/>
                      <a:pt x="60461" y="321654"/>
                    </a:cubicBezTo>
                    <a:cubicBezTo>
                      <a:pt x="58043" y="318026"/>
                      <a:pt x="56833" y="314399"/>
                      <a:pt x="55624" y="310166"/>
                    </a:cubicBezTo>
                    <a:cubicBezTo>
                      <a:pt x="55020" y="305329"/>
                      <a:pt x="54415" y="301097"/>
                      <a:pt x="54415" y="296260"/>
                    </a:cubicBezTo>
                    <a:cubicBezTo>
                      <a:pt x="54415" y="291423"/>
                      <a:pt x="55020" y="287191"/>
                      <a:pt x="55624" y="282959"/>
                    </a:cubicBezTo>
                    <a:cubicBezTo>
                      <a:pt x="56833" y="278726"/>
                      <a:pt x="58043" y="274494"/>
                      <a:pt x="60461" y="271471"/>
                    </a:cubicBezTo>
                    <a:cubicBezTo>
                      <a:pt x="62880" y="267843"/>
                      <a:pt x="65903" y="265425"/>
                      <a:pt x="69530" y="263611"/>
                    </a:cubicBezTo>
                    <a:cubicBezTo>
                      <a:pt x="73158" y="261797"/>
                      <a:pt x="77995" y="260588"/>
                      <a:pt x="82832" y="260588"/>
                    </a:cubicBezTo>
                    <a:cubicBezTo>
                      <a:pt x="88878" y="260588"/>
                      <a:pt x="93715" y="261797"/>
                      <a:pt x="97947" y="264820"/>
                    </a:cubicBezTo>
                    <a:cubicBezTo>
                      <a:pt x="100365" y="266030"/>
                      <a:pt x="102179" y="267843"/>
                      <a:pt x="103993" y="270866"/>
                    </a:cubicBezTo>
                    <a:cubicBezTo>
                      <a:pt x="105807" y="273285"/>
                      <a:pt x="107016" y="276913"/>
                      <a:pt x="108225" y="280540"/>
                    </a:cubicBezTo>
                    <a:lnTo>
                      <a:pt x="94319" y="283563"/>
                    </a:lnTo>
                    <a:cubicBezTo>
                      <a:pt x="93110" y="280540"/>
                      <a:pt x="91901" y="278122"/>
                      <a:pt x="90087" y="276308"/>
                    </a:cubicBezTo>
                    <a:cubicBezTo>
                      <a:pt x="88273" y="274494"/>
                      <a:pt x="85855" y="273285"/>
                      <a:pt x="82227" y="273285"/>
                    </a:cubicBezTo>
                    <a:cubicBezTo>
                      <a:pt x="80413" y="273285"/>
                      <a:pt x="78599" y="273889"/>
                      <a:pt x="77390" y="274494"/>
                    </a:cubicBezTo>
                    <a:cubicBezTo>
                      <a:pt x="76181" y="275099"/>
                      <a:pt x="74972" y="276308"/>
                      <a:pt x="73763" y="277517"/>
                    </a:cubicBezTo>
                    <a:cubicBezTo>
                      <a:pt x="72553" y="278726"/>
                      <a:pt x="71949" y="280540"/>
                      <a:pt x="71344" y="281749"/>
                    </a:cubicBezTo>
                    <a:cubicBezTo>
                      <a:pt x="70739" y="283563"/>
                      <a:pt x="70135" y="285377"/>
                      <a:pt x="70135" y="286586"/>
                    </a:cubicBezTo>
                    <a:cubicBezTo>
                      <a:pt x="69530" y="288400"/>
                      <a:pt x="69530" y="290214"/>
                      <a:pt x="69530" y="292028"/>
                    </a:cubicBezTo>
                    <a:cubicBezTo>
                      <a:pt x="69530" y="293842"/>
                      <a:pt x="69530" y="295051"/>
                      <a:pt x="69530" y="296865"/>
                    </a:cubicBezTo>
                    <a:cubicBezTo>
                      <a:pt x="69530" y="304725"/>
                      <a:pt x="70739" y="310166"/>
                      <a:pt x="73158" y="314399"/>
                    </a:cubicBezTo>
                    <a:cubicBezTo>
                      <a:pt x="74972" y="318026"/>
                      <a:pt x="78599" y="319840"/>
                      <a:pt x="83436" y="319840"/>
                    </a:cubicBezTo>
                    <a:cubicBezTo>
                      <a:pt x="85250" y="319840"/>
                      <a:pt x="87064" y="319840"/>
                      <a:pt x="88273" y="319235"/>
                    </a:cubicBezTo>
                    <a:cubicBezTo>
                      <a:pt x="89482" y="318631"/>
                      <a:pt x="90692" y="318026"/>
                      <a:pt x="91901" y="316817"/>
                    </a:cubicBezTo>
                    <a:cubicBezTo>
                      <a:pt x="93110" y="315608"/>
                      <a:pt x="93715" y="315003"/>
                      <a:pt x="94319" y="313794"/>
                    </a:cubicBezTo>
                    <a:cubicBezTo>
                      <a:pt x="94924" y="312585"/>
                      <a:pt x="95529" y="311375"/>
                      <a:pt x="96738" y="309562"/>
                    </a:cubicBezTo>
                    <a:lnTo>
                      <a:pt x="111248" y="313189"/>
                    </a:lnTo>
                    <a:cubicBezTo>
                      <a:pt x="108830" y="316817"/>
                      <a:pt x="107621" y="319840"/>
                      <a:pt x="105807" y="321654"/>
                    </a:cubicBezTo>
                    <a:close/>
                    <a:moveTo>
                      <a:pt x="171105" y="311375"/>
                    </a:moveTo>
                    <a:cubicBezTo>
                      <a:pt x="169896" y="315608"/>
                      <a:pt x="167477" y="319235"/>
                      <a:pt x="165059" y="322258"/>
                    </a:cubicBezTo>
                    <a:cubicBezTo>
                      <a:pt x="159617" y="328305"/>
                      <a:pt x="151757" y="331328"/>
                      <a:pt x="140874" y="331328"/>
                    </a:cubicBezTo>
                    <a:lnTo>
                      <a:pt x="117295" y="331328"/>
                    </a:lnTo>
                    <a:lnTo>
                      <a:pt x="117295" y="261193"/>
                    </a:lnTo>
                    <a:lnTo>
                      <a:pt x="140270" y="261193"/>
                    </a:lnTo>
                    <a:cubicBezTo>
                      <a:pt x="145711" y="261193"/>
                      <a:pt x="150548" y="261797"/>
                      <a:pt x="154780" y="263611"/>
                    </a:cubicBezTo>
                    <a:cubicBezTo>
                      <a:pt x="159013" y="265425"/>
                      <a:pt x="162036" y="267843"/>
                      <a:pt x="165059" y="270866"/>
                    </a:cubicBezTo>
                    <a:cubicBezTo>
                      <a:pt x="167477" y="273889"/>
                      <a:pt x="169896" y="277517"/>
                      <a:pt x="171105" y="281749"/>
                    </a:cubicBezTo>
                    <a:cubicBezTo>
                      <a:pt x="172314" y="285982"/>
                      <a:pt x="172919" y="290819"/>
                      <a:pt x="172919" y="296260"/>
                    </a:cubicBezTo>
                    <a:cubicBezTo>
                      <a:pt x="172919" y="301702"/>
                      <a:pt x="172314" y="307143"/>
                      <a:pt x="171105" y="311375"/>
                    </a:cubicBezTo>
                    <a:close/>
                    <a:moveTo>
                      <a:pt x="218869" y="331328"/>
                    </a:moveTo>
                    <a:lnTo>
                      <a:pt x="206172" y="303515"/>
                    </a:lnTo>
                    <a:lnTo>
                      <a:pt x="196499" y="303515"/>
                    </a:lnTo>
                    <a:lnTo>
                      <a:pt x="196499" y="331328"/>
                    </a:lnTo>
                    <a:lnTo>
                      <a:pt x="181383" y="331328"/>
                    </a:lnTo>
                    <a:lnTo>
                      <a:pt x="181383" y="261193"/>
                    </a:lnTo>
                    <a:lnTo>
                      <a:pt x="209800" y="261193"/>
                    </a:lnTo>
                    <a:cubicBezTo>
                      <a:pt x="213428" y="261193"/>
                      <a:pt x="216451" y="261797"/>
                      <a:pt x="219474" y="262402"/>
                    </a:cubicBezTo>
                    <a:cubicBezTo>
                      <a:pt x="222497" y="263611"/>
                      <a:pt x="224915" y="264820"/>
                      <a:pt x="226729" y="266634"/>
                    </a:cubicBezTo>
                    <a:cubicBezTo>
                      <a:pt x="228543" y="268448"/>
                      <a:pt x="230357" y="270866"/>
                      <a:pt x="231566" y="273285"/>
                    </a:cubicBezTo>
                    <a:cubicBezTo>
                      <a:pt x="232775" y="276308"/>
                      <a:pt x="233380" y="279331"/>
                      <a:pt x="233380" y="282959"/>
                    </a:cubicBezTo>
                    <a:cubicBezTo>
                      <a:pt x="233380" y="287191"/>
                      <a:pt x="232171" y="290819"/>
                      <a:pt x="230357" y="293842"/>
                    </a:cubicBezTo>
                    <a:cubicBezTo>
                      <a:pt x="227938" y="296865"/>
                      <a:pt x="224915" y="299283"/>
                      <a:pt x="221288" y="300492"/>
                    </a:cubicBezTo>
                    <a:lnTo>
                      <a:pt x="236403" y="331328"/>
                    </a:lnTo>
                    <a:lnTo>
                      <a:pt x="218869" y="331328"/>
                    </a:lnTo>
                    <a:close/>
                    <a:moveTo>
                      <a:pt x="54415" y="187430"/>
                    </a:moveTo>
                    <a:lnTo>
                      <a:pt x="102784" y="127573"/>
                    </a:lnTo>
                    <a:lnTo>
                      <a:pt x="126968" y="151758"/>
                    </a:lnTo>
                    <a:lnTo>
                      <a:pt x="169291" y="97947"/>
                    </a:lnTo>
                    <a:lnTo>
                      <a:pt x="235798" y="187430"/>
                    </a:lnTo>
                    <a:lnTo>
                      <a:pt x="54415" y="1874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29" name="Google Shape;629;p33"/>
              <p:cNvSpPr/>
              <p:nvPr/>
            </p:nvSpPr>
            <p:spPr>
              <a:xfrm>
                <a:off x="10919701" y="1724972"/>
                <a:ext cx="21765" cy="16929"/>
              </a:xfrm>
              <a:custGeom>
                <a:avLst/>
                <a:gdLst/>
                <a:ahLst/>
                <a:cxnLst/>
                <a:rect l="l" t="t" r="r" b="b"/>
                <a:pathLst>
                  <a:path w="21765" h="16929" extrusionOk="0">
                    <a:moveTo>
                      <a:pt x="18743" y="2418"/>
                    </a:moveTo>
                    <a:cubicBezTo>
                      <a:pt x="16929" y="1209"/>
                      <a:pt x="14511" y="0"/>
                      <a:pt x="10883" y="0"/>
                    </a:cubicBezTo>
                    <a:lnTo>
                      <a:pt x="0" y="0"/>
                    </a:lnTo>
                    <a:lnTo>
                      <a:pt x="0" y="16929"/>
                    </a:lnTo>
                    <a:lnTo>
                      <a:pt x="9674" y="16929"/>
                    </a:lnTo>
                    <a:cubicBezTo>
                      <a:pt x="10883" y="16929"/>
                      <a:pt x="12697" y="16929"/>
                      <a:pt x="13906" y="16929"/>
                    </a:cubicBezTo>
                    <a:cubicBezTo>
                      <a:pt x="15115" y="16929"/>
                      <a:pt x="16929" y="16325"/>
                      <a:pt x="17534" y="15720"/>
                    </a:cubicBezTo>
                    <a:cubicBezTo>
                      <a:pt x="18743" y="15115"/>
                      <a:pt x="19348" y="14511"/>
                      <a:pt x="20557" y="13301"/>
                    </a:cubicBezTo>
                    <a:cubicBezTo>
                      <a:pt x="21161" y="12092"/>
                      <a:pt x="21766" y="10883"/>
                      <a:pt x="21766" y="9069"/>
                    </a:cubicBezTo>
                    <a:cubicBezTo>
                      <a:pt x="21766" y="7255"/>
                      <a:pt x="21766" y="6046"/>
                      <a:pt x="21161" y="4837"/>
                    </a:cubicBezTo>
                    <a:cubicBezTo>
                      <a:pt x="20557" y="4232"/>
                      <a:pt x="19952" y="3628"/>
                      <a:pt x="18743" y="24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630" name="Google Shape;630;p33"/>
          <p:cNvGrpSpPr/>
          <p:nvPr/>
        </p:nvGrpSpPr>
        <p:grpSpPr>
          <a:xfrm>
            <a:off x="1615295" y="3171387"/>
            <a:ext cx="525101" cy="608807"/>
            <a:chOff x="1079120" y="2162260"/>
            <a:chExt cx="411844" cy="415086"/>
          </a:xfrm>
        </p:grpSpPr>
        <p:grpSp>
          <p:nvGrpSpPr>
            <p:cNvPr id="631" name="Google Shape;631;p33"/>
            <p:cNvGrpSpPr/>
            <p:nvPr/>
          </p:nvGrpSpPr>
          <p:grpSpPr>
            <a:xfrm>
              <a:off x="1189377" y="2486546"/>
              <a:ext cx="265915" cy="90800"/>
              <a:chOff x="1189377" y="2486546"/>
              <a:chExt cx="265915" cy="90800"/>
            </a:xfrm>
          </p:grpSpPr>
          <p:sp>
            <p:nvSpPr>
              <p:cNvPr id="632" name="Google Shape;632;p33"/>
              <p:cNvSpPr/>
              <p:nvPr/>
            </p:nvSpPr>
            <p:spPr>
              <a:xfrm>
                <a:off x="1189377" y="2486546"/>
                <a:ext cx="90800" cy="90800"/>
              </a:xfrm>
              <a:custGeom>
                <a:avLst/>
                <a:gdLst/>
                <a:ahLst/>
                <a:cxnLst/>
                <a:rect l="l" t="t" r="r" b="b"/>
                <a:pathLst>
                  <a:path w="90800" h="90800" extrusionOk="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33" name="Google Shape;633;p33"/>
              <p:cNvSpPr/>
              <p:nvPr/>
            </p:nvSpPr>
            <p:spPr>
              <a:xfrm>
                <a:off x="1364492" y="2486546"/>
                <a:ext cx="90800" cy="90800"/>
              </a:xfrm>
              <a:custGeom>
                <a:avLst/>
                <a:gdLst/>
                <a:ahLst/>
                <a:cxnLst/>
                <a:rect l="l" t="t" r="r" b="b"/>
                <a:pathLst>
                  <a:path w="90800" h="90800" extrusionOk="0">
                    <a:moveTo>
                      <a:pt x="45400" y="0"/>
                    </a:moveTo>
                    <a:cubicBezTo>
                      <a:pt x="20106" y="0"/>
                      <a:pt x="0" y="20106"/>
                      <a:pt x="0" y="45400"/>
                    </a:cubicBezTo>
                    <a:cubicBezTo>
                      <a:pt x="0" y="70695"/>
                      <a:pt x="20106" y="90800"/>
                      <a:pt x="45400" y="90800"/>
                    </a:cubicBezTo>
                    <a:cubicBezTo>
                      <a:pt x="70695" y="90800"/>
                      <a:pt x="90800" y="70695"/>
                      <a:pt x="90800" y="45400"/>
                    </a:cubicBezTo>
                    <a:cubicBezTo>
                      <a:pt x="90800" y="20106"/>
                      <a:pt x="70695" y="0"/>
                      <a:pt x="454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34" name="Google Shape;634;p33"/>
            <p:cNvSpPr/>
            <p:nvPr/>
          </p:nvSpPr>
          <p:spPr>
            <a:xfrm>
              <a:off x="1079120" y="2162260"/>
              <a:ext cx="411844" cy="298343"/>
            </a:xfrm>
            <a:custGeom>
              <a:avLst/>
              <a:gdLst/>
              <a:ahLst/>
              <a:cxnLst/>
              <a:rect l="l" t="t" r="r" b="b"/>
              <a:pathLst>
                <a:path w="411844" h="298343" extrusionOk="0">
                  <a:moveTo>
                    <a:pt x="379415" y="298344"/>
                  </a:moveTo>
                  <a:lnTo>
                    <a:pt x="95989" y="298344"/>
                  </a:lnTo>
                  <a:lnTo>
                    <a:pt x="44103" y="51886"/>
                  </a:lnTo>
                  <a:lnTo>
                    <a:pt x="0" y="51886"/>
                  </a:lnTo>
                  <a:lnTo>
                    <a:pt x="0" y="0"/>
                  </a:lnTo>
                  <a:lnTo>
                    <a:pt x="85612" y="0"/>
                  </a:lnTo>
                  <a:lnTo>
                    <a:pt x="97935" y="58372"/>
                  </a:lnTo>
                  <a:lnTo>
                    <a:pt x="411844" y="58372"/>
                  </a:lnTo>
                  <a:lnTo>
                    <a:pt x="379415" y="2983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35" name="Google Shape;635;p33"/>
          <p:cNvSpPr/>
          <p:nvPr/>
        </p:nvSpPr>
        <p:spPr>
          <a:xfrm>
            <a:off x="2377759" y="3201302"/>
            <a:ext cx="556141" cy="592952"/>
          </a:xfrm>
          <a:custGeom>
            <a:avLst/>
            <a:gdLst/>
            <a:ahLst/>
            <a:cxnLst/>
            <a:rect l="l" t="t" r="r" b="b"/>
            <a:pathLst>
              <a:path w="436189" h="404056" extrusionOk="0">
                <a:moveTo>
                  <a:pt x="395296" y="0"/>
                </a:moveTo>
                <a:lnTo>
                  <a:pt x="40893" y="0"/>
                </a:lnTo>
                <a:cubicBezTo>
                  <a:pt x="18402" y="0"/>
                  <a:pt x="0" y="18402"/>
                  <a:pt x="0" y="40893"/>
                </a:cubicBezTo>
                <a:lnTo>
                  <a:pt x="0" y="272618"/>
                </a:lnTo>
                <a:cubicBezTo>
                  <a:pt x="0" y="295109"/>
                  <a:pt x="18402" y="313511"/>
                  <a:pt x="40893" y="313511"/>
                </a:cubicBezTo>
                <a:lnTo>
                  <a:pt x="74970" y="313511"/>
                </a:lnTo>
                <a:lnTo>
                  <a:pt x="74970" y="397341"/>
                </a:lnTo>
                <a:cubicBezTo>
                  <a:pt x="74970" y="403475"/>
                  <a:pt x="81785" y="406201"/>
                  <a:pt x="86556" y="402112"/>
                </a:cubicBezTo>
                <a:lnTo>
                  <a:pt x="182654" y="313511"/>
                </a:lnTo>
                <a:lnTo>
                  <a:pt x="395296" y="313511"/>
                </a:lnTo>
                <a:cubicBezTo>
                  <a:pt x="417787" y="313511"/>
                  <a:pt x="436189" y="295109"/>
                  <a:pt x="436189" y="272618"/>
                </a:cubicBezTo>
                <a:lnTo>
                  <a:pt x="436189" y="40893"/>
                </a:lnTo>
                <a:cubicBezTo>
                  <a:pt x="436189" y="18402"/>
                  <a:pt x="417787" y="0"/>
                  <a:pt x="39529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36" name="Google Shape;636;p33"/>
          <p:cNvGrpSpPr/>
          <p:nvPr/>
        </p:nvGrpSpPr>
        <p:grpSpPr>
          <a:xfrm>
            <a:off x="3167126" y="3261351"/>
            <a:ext cx="556141" cy="453351"/>
            <a:chOff x="2296242" y="2223598"/>
            <a:chExt cx="436189" cy="309096"/>
          </a:xfrm>
        </p:grpSpPr>
        <p:sp>
          <p:nvSpPr>
            <p:cNvPr id="637" name="Google Shape;637;p33"/>
            <p:cNvSpPr/>
            <p:nvPr/>
          </p:nvSpPr>
          <p:spPr>
            <a:xfrm>
              <a:off x="2296242" y="2223598"/>
              <a:ext cx="272618" cy="255101"/>
            </a:xfrm>
            <a:custGeom>
              <a:avLst/>
              <a:gdLst/>
              <a:ahLst/>
              <a:cxnLst/>
              <a:rect l="l" t="t" r="r" b="b"/>
              <a:pathLst>
                <a:path w="272618" h="255101" extrusionOk="0">
                  <a:moveTo>
                    <a:pt x="272619" y="177202"/>
                  </a:moveTo>
                  <a:lnTo>
                    <a:pt x="272619" y="27262"/>
                  </a:lnTo>
                  <a:cubicBezTo>
                    <a:pt x="272619" y="12268"/>
                    <a:pt x="260351" y="0"/>
                    <a:pt x="245357" y="0"/>
                  </a:cubicBezTo>
                  <a:lnTo>
                    <a:pt x="27262" y="0"/>
                  </a:lnTo>
                  <a:cubicBezTo>
                    <a:pt x="12268" y="0"/>
                    <a:pt x="0" y="12268"/>
                    <a:pt x="0" y="27262"/>
                  </a:cubicBezTo>
                  <a:lnTo>
                    <a:pt x="0" y="177202"/>
                  </a:lnTo>
                  <a:cubicBezTo>
                    <a:pt x="0" y="192196"/>
                    <a:pt x="12268" y="204464"/>
                    <a:pt x="27262" y="204464"/>
                  </a:cubicBezTo>
                  <a:lnTo>
                    <a:pt x="47708" y="204464"/>
                  </a:lnTo>
                  <a:lnTo>
                    <a:pt x="47708" y="248083"/>
                  </a:lnTo>
                  <a:cubicBezTo>
                    <a:pt x="47708" y="254217"/>
                    <a:pt x="55205" y="257625"/>
                    <a:pt x="59295" y="252854"/>
                  </a:cubicBezTo>
                  <a:lnTo>
                    <a:pt x="102232" y="205146"/>
                  </a:lnTo>
                  <a:lnTo>
                    <a:pt x="245357" y="205146"/>
                  </a:lnTo>
                  <a:cubicBezTo>
                    <a:pt x="260351" y="204464"/>
                    <a:pt x="272619" y="192196"/>
                    <a:pt x="272619" y="1772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38" name="Google Shape;638;p33"/>
            <p:cNvSpPr/>
            <p:nvPr/>
          </p:nvSpPr>
          <p:spPr>
            <a:xfrm>
              <a:off x="2459813" y="2278121"/>
              <a:ext cx="272618" cy="254573"/>
            </a:xfrm>
            <a:custGeom>
              <a:avLst/>
              <a:gdLst/>
              <a:ahLst/>
              <a:cxnLst/>
              <a:rect l="l" t="t" r="r" b="b"/>
              <a:pathLst>
                <a:path w="272618" h="254573" extrusionOk="0">
                  <a:moveTo>
                    <a:pt x="245357" y="0"/>
                  </a:moveTo>
                  <a:lnTo>
                    <a:pt x="136309" y="0"/>
                  </a:lnTo>
                  <a:lnTo>
                    <a:pt x="136309" y="122678"/>
                  </a:lnTo>
                  <a:cubicBezTo>
                    <a:pt x="136309" y="152667"/>
                    <a:pt x="111774" y="177202"/>
                    <a:pt x="81786" y="177202"/>
                  </a:cubicBezTo>
                  <a:lnTo>
                    <a:pt x="0" y="177202"/>
                  </a:lnTo>
                  <a:cubicBezTo>
                    <a:pt x="0" y="192196"/>
                    <a:pt x="12268" y="204464"/>
                    <a:pt x="27262" y="204464"/>
                  </a:cubicBezTo>
                  <a:lnTo>
                    <a:pt x="170387" y="204464"/>
                  </a:lnTo>
                  <a:lnTo>
                    <a:pt x="213324" y="252172"/>
                  </a:lnTo>
                  <a:cubicBezTo>
                    <a:pt x="217413" y="256943"/>
                    <a:pt x="224910" y="254217"/>
                    <a:pt x="224910" y="247402"/>
                  </a:cubicBezTo>
                  <a:lnTo>
                    <a:pt x="224910" y="204464"/>
                  </a:lnTo>
                  <a:lnTo>
                    <a:pt x="245357" y="204464"/>
                  </a:lnTo>
                  <a:cubicBezTo>
                    <a:pt x="260351" y="204464"/>
                    <a:pt x="272619" y="192196"/>
                    <a:pt x="272619" y="177202"/>
                  </a:cubicBezTo>
                  <a:lnTo>
                    <a:pt x="272619" y="27262"/>
                  </a:lnTo>
                  <a:cubicBezTo>
                    <a:pt x="272619" y="12268"/>
                    <a:pt x="260351" y="0"/>
                    <a:pt x="24535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39" name="Google Shape;639;p33"/>
          <p:cNvGrpSpPr/>
          <p:nvPr/>
        </p:nvGrpSpPr>
        <p:grpSpPr>
          <a:xfrm>
            <a:off x="3902677" y="3268764"/>
            <a:ext cx="493360" cy="496595"/>
            <a:chOff x="2873145" y="2228652"/>
            <a:chExt cx="386949" cy="338580"/>
          </a:xfrm>
        </p:grpSpPr>
        <p:sp>
          <p:nvSpPr>
            <p:cNvPr id="640" name="Google Shape;640;p33"/>
            <p:cNvSpPr/>
            <p:nvPr/>
          </p:nvSpPr>
          <p:spPr>
            <a:xfrm>
              <a:off x="3096849" y="2476541"/>
              <a:ext cx="72552" cy="90691"/>
            </a:xfrm>
            <a:custGeom>
              <a:avLst/>
              <a:gdLst/>
              <a:ahLst/>
              <a:cxnLst/>
              <a:rect l="l" t="t" r="r" b="b"/>
              <a:pathLst>
                <a:path w="72552" h="90691" extrusionOk="0">
                  <a:moveTo>
                    <a:pt x="36276" y="12092"/>
                  </a:moveTo>
                  <a:cubicBezTo>
                    <a:pt x="22975" y="12092"/>
                    <a:pt x="10278" y="7860"/>
                    <a:pt x="0" y="0"/>
                  </a:cubicBezTo>
                  <a:lnTo>
                    <a:pt x="0" y="0"/>
                  </a:lnTo>
                  <a:lnTo>
                    <a:pt x="0" y="90691"/>
                  </a:lnTo>
                  <a:lnTo>
                    <a:pt x="36276" y="66507"/>
                  </a:lnTo>
                  <a:lnTo>
                    <a:pt x="72553" y="90691"/>
                  </a:lnTo>
                  <a:lnTo>
                    <a:pt x="72553" y="0"/>
                  </a:lnTo>
                  <a:lnTo>
                    <a:pt x="72553" y="0"/>
                  </a:lnTo>
                  <a:cubicBezTo>
                    <a:pt x="62275" y="7860"/>
                    <a:pt x="49578" y="12092"/>
                    <a:pt x="36276" y="12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1" name="Google Shape;641;p33"/>
            <p:cNvSpPr/>
            <p:nvPr/>
          </p:nvSpPr>
          <p:spPr>
            <a:xfrm>
              <a:off x="3084757" y="2367712"/>
              <a:ext cx="96737" cy="96737"/>
            </a:xfrm>
            <a:custGeom>
              <a:avLst/>
              <a:gdLst/>
              <a:ahLst/>
              <a:cxnLst/>
              <a:rect l="l" t="t" r="r" b="b"/>
              <a:pathLst>
                <a:path w="96737" h="96737" extrusionOk="0">
                  <a:moveTo>
                    <a:pt x="48369" y="0"/>
                  </a:moveTo>
                  <a:cubicBezTo>
                    <a:pt x="21766" y="0"/>
                    <a:pt x="0" y="21766"/>
                    <a:pt x="0" y="48369"/>
                  </a:cubicBezTo>
                  <a:cubicBezTo>
                    <a:pt x="0" y="74971"/>
                    <a:pt x="21766" y="96737"/>
                    <a:pt x="48369" y="96737"/>
                  </a:cubicBezTo>
                  <a:cubicBezTo>
                    <a:pt x="74971" y="96737"/>
                    <a:pt x="96737" y="74971"/>
                    <a:pt x="96737" y="48369"/>
                  </a:cubicBezTo>
                  <a:cubicBezTo>
                    <a:pt x="96737" y="21766"/>
                    <a:pt x="74971" y="0"/>
                    <a:pt x="4836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2" name="Google Shape;642;p33"/>
            <p:cNvSpPr/>
            <p:nvPr/>
          </p:nvSpPr>
          <p:spPr>
            <a:xfrm>
              <a:off x="2873145" y="2228652"/>
              <a:ext cx="386949" cy="290211"/>
            </a:xfrm>
            <a:custGeom>
              <a:avLst/>
              <a:gdLst/>
              <a:ahLst/>
              <a:cxnLst/>
              <a:rect l="l" t="t" r="r" b="b"/>
              <a:pathLst>
                <a:path w="386949" h="290211" extrusionOk="0">
                  <a:moveTo>
                    <a:pt x="362765" y="0"/>
                  </a:moveTo>
                  <a:lnTo>
                    <a:pt x="24184" y="0"/>
                  </a:lnTo>
                  <a:cubicBezTo>
                    <a:pt x="10883" y="0"/>
                    <a:pt x="0" y="10883"/>
                    <a:pt x="0" y="24184"/>
                  </a:cubicBezTo>
                  <a:lnTo>
                    <a:pt x="0" y="266027"/>
                  </a:lnTo>
                  <a:cubicBezTo>
                    <a:pt x="0" y="279329"/>
                    <a:pt x="10883" y="290212"/>
                    <a:pt x="24184" y="290212"/>
                  </a:cubicBezTo>
                  <a:lnTo>
                    <a:pt x="199521" y="290212"/>
                  </a:lnTo>
                  <a:lnTo>
                    <a:pt x="199521" y="227333"/>
                  </a:lnTo>
                  <a:cubicBezTo>
                    <a:pt x="191661" y="215845"/>
                    <a:pt x="187428" y="202544"/>
                    <a:pt x="187428" y="187428"/>
                  </a:cubicBezTo>
                  <a:cubicBezTo>
                    <a:pt x="187428" y="147524"/>
                    <a:pt x="220077" y="114875"/>
                    <a:pt x="259981" y="114875"/>
                  </a:cubicBezTo>
                  <a:cubicBezTo>
                    <a:pt x="299885" y="114875"/>
                    <a:pt x="332534" y="147524"/>
                    <a:pt x="332534" y="187428"/>
                  </a:cubicBezTo>
                  <a:cubicBezTo>
                    <a:pt x="332534" y="201939"/>
                    <a:pt x="328302" y="215845"/>
                    <a:pt x="320442" y="227333"/>
                  </a:cubicBezTo>
                  <a:lnTo>
                    <a:pt x="320442" y="290212"/>
                  </a:lnTo>
                  <a:lnTo>
                    <a:pt x="362765" y="290212"/>
                  </a:lnTo>
                  <a:cubicBezTo>
                    <a:pt x="376066" y="290212"/>
                    <a:pt x="386949" y="279329"/>
                    <a:pt x="386949" y="266027"/>
                  </a:cubicBezTo>
                  <a:lnTo>
                    <a:pt x="386949" y="24184"/>
                  </a:lnTo>
                  <a:cubicBezTo>
                    <a:pt x="386949" y="10883"/>
                    <a:pt x="376066" y="0"/>
                    <a:pt x="362765" y="0"/>
                  </a:cubicBezTo>
                  <a:close/>
                  <a:moveTo>
                    <a:pt x="157198" y="126968"/>
                  </a:moveTo>
                  <a:lnTo>
                    <a:pt x="60461" y="126968"/>
                  </a:lnTo>
                  <a:lnTo>
                    <a:pt x="60461" y="102783"/>
                  </a:lnTo>
                  <a:lnTo>
                    <a:pt x="157198" y="102783"/>
                  </a:lnTo>
                  <a:lnTo>
                    <a:pt x="157198" y="126968"/>
                  </a:lnTo>
                  <a:close/>
                  <a:moveTo>
                    <a:pt x="326488" y="78599"/>
                  </a:moveTo>
                  <a:lnTo>
                    <a:pt x="60461" y="78599"/>
                  </a:lnTo>
                  <a:lnTo>
                    <a:pt x="60461" y="54415"/>
                  </a:lnTo>
                  <a:lnTo>
                    <a:pt x="326488" y="54415"/>
                  </a:lnTo>
                  <a:lnTo>
                    <a:pt x="326488" y="785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43" name="Google Shape;643;p33"/>
          <p:cNvSpPr/>
          <p:nvPr/>
        </p:nvSpPr>
        <p:spPr>
          <a:xfrm>
            <a:off x="4674100" y="3198397"/>
            <a:ext cx="502326" cy="522214"/>
          </a:xfrm>
          <a:custGeom>
            <a:avLst/>
            <a:gdLst/>
            <a:ahLst/>
            <a:cxnLst/>
            <a:rect l="l" t="t" r="r" b="b"/>
            <a:pathLst>
              <a:path w="393981" h="355853" extrusionOk="0">
                <a:moveTo>
                  <a:pt x="196991" y="0"/>
                </a:moveTo>
                <a:cubicBezTo>
                  <a:pt x="94802" y="0"/>
                  <a:pt x="0" y="81259"/>
                  <a:pt x="0" y="166211"/>
                </a:cubicBezTo>
                <a:cubicBezTo>
                  <a:pt x="0" y="214227"/>
                  <a:pt x="38783" y="256703"/>
                  <a:pt x="80027" y="285021"/>
                </a:cubicBezTo>
                <a:cubicBezTo>
                  <a:pt x="79412" y="292408"/>
                  <a:pt x="74487" y="317647"/>
                  <a:pt x="44938" y="345349"/>
                </a:cubicBezTo>
                <a:cubicBezTo>
                  <a:pt x="40629" y="349658"/>
                  <a:pt x="43707" y="356430"/>
                  <a:pt x="49863" y="355814"/>
                </a:cubicBezTo>
                <a:cubicBezTo>
                  <a:pt x="102804" y="349658"/>
                  <a:pt x="145281" y="320110"/>
                  <a:pt x="152668" y="314569"/>
                </a:cubicBezTo>
                <a:cubicBezTo>
                  <a:pt x="161286" y="316416"/>
                  <a:pt x="180985" y="319494"/>
                  <a:pt x="196991" y="319494"/>
                </a:cubicBezTo>
                <a:cubicBezTo>
                  <a:pt x="299179" y="319494"/>
                  <a:pt x="393981" y="250547"/>
                  <a:pt x="393981" y="165595"/>
                </a:cubicBezTo>
                <a:cubicBezTo>
                  <a:pt x="393981" y="80643"/>
                  <a:pt x="299179" y="0"/>
                  <a:pt x="19699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4" name="Google Shape;644;p33"/>
          <p:cNvSpPr/>
          <p:nvPr/>
        </p:nvSpPr>
        <p:spPr>
          <a:xfrm>
            <a:off x="5554697" y="3378841"/>
            <a:ext cx="320906" cy="292699"/>
          </a:xfrm>
          <a:custGeom>
            <a:avLst/>
            <a:gdLst/>
            <a:ahLst/>
            <a:cxnLst/>
            <a:rect l="l" t="t" r="r" b="b"/>
            <a:pathLst>
              <a:path w="251691" h="199454" extrusionOk="0">
                <a:moveTo>
                  <a:pt x="82314" y="199454"/>
                </a:moveTo>
                <a:lnTo>
                  <a:pt x="0" y="121493"/>
                </a:lnTo>
                <a:lnTo>
                  <a:pt x="21370" y="98540"/>
                </a:lnTo>
                <a:lnTo>
                  <a:pt x="81523" y="155131"/>
                </a:lnTo>
                <a:lnTo>
                  <a:pt x="228738" y="0"/>
                </a:lnTo>
                <a:lnTo>
                  <a:pt x="251691" y="221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45" name="Google Shape;645;p33"/>
          <p:cNvGrpSpPr/>
          <p:nvPr/>
        </p:nvGrpSpPr>
        <p:grpSpPr>
          <a:xfrm>
            <a:off x="6199036" y="3140429"/>
            <a:ext cx="538204" cy="660401"/>
            <a:chOff x="4674211" y="2141153"/>
            <a:chExt cx="422121" cy="450263"/>
          </a:xfrm>
        </p:grpSpPr>
        <p:sp>
          <p:nvSpPr>
            <p:cNvPr id="646" name="Google Shape;646;p33"/>
            <p:cNvSpPr/>
            <p:nvPr/>
          </p:nvSpPr>
          <p:spPr>
            <a:xfrm>
              <a:off x="4674211" y="2141153"/>
              <a:ext cx="422121" cy="358804"/>
            </a:xfrm>
            <a:custGeom>
              <a:avLst/>
              <a:gdLst/>
              <a:ahLst/>
              <a:cxnLst/>
              <a:rect l="l" t="t" r="r" b="b"/>
              <a:pathLst>
                <a:path w="422121" h="358804" extrusionOk="0">
                  <a:moveTo>
                    <a:pt x="80907" y="358804"/>
                  </a:moveTo>
                  <a:lnTo>
                    <a:pt x="340511" y="358804"/>
                  </a:lnTo>
                  <a:lnTo>
                    <a:pt x="344029" y="279304"/>
                  </a:lnTo>
                  <a:cubicBezTo>
                    <a:pt x="391870" y="267344"/>
                    <a:pt x="422122" y="227946"/>
                    <a:pt x="422122" y="175884"/>
                  </a:cubicBezTo>
                  <a:cubicBezTo>
                    <a:pt x="422122" y="114677"/>
                    <a:pt x="372874" y="64725"/>
                    <a:pt x="312370" y="63318"/>
                  </a:cubicBezTo>
                  <a:cubicBezTo>
                    <a:pt x="293375" y="25327"/>
                    <a:pt x="253976" y="0"/>
                    <a:pt x="211061" y="0"/>
                  </a:cubicBezTo>
                  <a:cubicBezTo>
                    <a:pt x="168145" y="0"/>
                    <a:pt x="128747" y="25327"/>
                    <a:pt x="109752" y="63318"/>
                  </a:cubicBezTo>
                  <a:cubicBezTo>
                    <a:pt x="49248" y="64725"/>
                    <a:pt x="0" y="114677"/>
                    <a:pt x="0" y="175884"/>
                  </a:cubicBezTo>
                  <a:cubicBezTo>
                    <a:pt x="0" y="223725"/>
                    <a:pt x="30956" y="263827"/>
                    <a:pt x="78092" y="278601"/>
                  </a:cubicBezTo>
                  <a:lnTo>
                    <a:pt x="80907" y="358804"/>
                  </a:lnTo>
                  <a:close/>
                  <a:moveTo>
                    <a:pt x="253273" y="274380"/>
                  </a:moveTo>
                  <a:cubicBezTo>
                    <a:pt x="253273" y="266641"/>
                    <a:pt x="259605" y="260309"/>
                    <a:pt x="267344" y="260309"/>
                  </a:cubicBezTo>
                  <a:cubicBezTo>
                    <a:pt x="275083" y="260309"/>
                    <a:pt x="281414" y="266641"/>
                    <a:pt x="281414" y="274380"/>
                  </a:cubicBezTo>
                  <a:lnTo>
                    <a:pt x="281414" y="302521"/>
                  </a:lnTo>
                  <a:cubicBezTo>
                    <a:pt x="281414" y="310260"/>
                    <a:pt x="275083" y="316592"/>
                    <a:pt x="267344" y="316592"/>
                  </a:cubicBezTo>
                  <a:cubicBezTo>
                    <a:pt x="259605" y="316592"/>
                    <a:pt x="253273" y="310260"/>
                    <a:pt x="253273" y="302521"/>
                  </a:cubicBezTo>
                  <a:lnTo>
                    <a:pt x="253273" y="274380"/>
                  </a:lnTo>
                  <a:close/>
                  <a:moveTo>
                    <a:pt x="196990" y="232167"/>
                  </a:moveTo>
                  <a:cubicBezTo>
                    <a:pt x="196990" y="224428"/>
                    <a:pt x="203322" y="218097"/>
                    <a:pt x="211061" y="218097"/>
                  </a:cubicBezTo>
                  <a:cubicBezTo>
                    <a:pt x="218800" y="218097"/>
                    <a:pt x="225132" y="224428"/>
                    <a:pt x="225132" y="232167"/>
                  </a:cubicBezTo>
                  <a:lnTo>
                    <a:pt x="225132" y="302521"/>
                  </a:lnTo>
                  <a:cubicBezTo>
                    <a:pt x="225132" y="310260"/>
                    <a:pt x="218800" y="316592"/>
                    <a:pt x="211061" y="316592"/>
                  </a:cubicBezTo>
                  <a:cubicBezTo>
                    <a:pt x="203322" y="316592"/>
                    <a:pt x="196990" y="310260"/>
                    <a:pt x="196990" y="302521"/>
                  </a:cubicBezTo>
                  <a:lnTo>
                    <a:pt x="196990" y="232167"/>
                  </a:lnTo>
                  <a:close/>
                  <a:moveTo>
                    <a:pt x="140707" y="274380"/>
                  </a:moveTo>
                  <a:cubicBezTo>
                    <a:pt x="140707" y="266641"/>
                    <a:pt x="147039" y="260309"/>
                    <a:pt x="154778" y="260309"/>
                  </a:cubicBezTo>
                  <a:cubicBezTo>
                    <a:pt x="162517" y="260309"/>
                    <a:pt x="168849" y="266641"/>
                    <a:pt x="168849" y="274380"/>
                  </a:cubicBezTo>
                  <a:lnTo>
                    <a:pt x="168849" y="302521"/>
                  </a:lnTo>
                  <a:cubicBezTo>
                    <a:pt x="168849" y="310260"/>
                    <a:pt x="162517" y="316592"/>
                    <a:pt x="154778" y="316592"/>
                  </a:cubicBezTo>
                  <a:cubicBezTo>
                    <a:pt x="147039" y="316592"/>
                    <a:pt x="140707" y="310260"/>
                    <a:pt x="140707" y="302521"/>
                  </a:cubicBezTo>
                  <a:lnTo>
                    <a:pt x="140707" y="2743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7" name="Google Shape;647;p33"/>
            <p:cNvSpPr/>
            <p:nvPr/>
          </p:nvSpPr>
          <p:spPr>
            <a:xfrm>
              <a:off x="4756525" y="2528098"/>
              <a:ext cx="257494" cy="63318"/>
            </a:xfrm>
            <a:custGeom>
              <a:avLst/>
              <a:gdLst/>
              <a:ahLst/>
              <a:cxnLst/>
              <a:rect l="l" t="t" r="r" b="b"/>
              <a:pathLst>
                <a:path w="257494" h="63318" extrusionOk="0">
                  <a:moveTo>
                    <a:pt x="0" y="0"/>
                  </a:moveTo>
                  <a:lnTo>
                    <a:pt x="2814" y="63318"/>
                  </a:lnTo>
                  <a:lnTo>
                    <a:pt x="254680" y="63318"/>
                  </a:lnTo>
                  <a:lnTo>
                    <a:pt x="25749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48" name="Google Shape;648;p33"/>
          <p:cNvSpPr/>
          <p:nvPr/>
        </p:nvSpPr>
        <p:spPr>
          <a:xfrm>
            <a:off x="6952520" y="3166162"/>
            <a:ext cx="555271" cy="634943"/>
          </a:xfrm>
          <a:custGeom>
            <a:avLst/>
            <a:gdLst/>
            <a:ahLst/>
            <a:cxnLst/>
            <a:rect l="l" t="t" r="r" b="b"/>
            <a:pathLst>
              <a:path w="435507" h="432670" extrusionOk="0">
                <a:moveTo>
                  <a:pt x="325779" y="189293"/>
                </a:moveTo>
                <a:cubicBezTo>
                  <a:pt x="314192" y="189293"/>
                  <a:pt x="303288" y="191321"/>
                  <a:pt x="292383" y="194025"/>
                </a:cubicBezTo>
                <a:cubicBezTo>
                  <a:pt x="231725" y="135209"/>
                  <a:pt x="231725" y="69633"/>
                  <a:pt x="235133" y="40563"/>
                </a:cubicBezTo>
                <a:lnTo>
                  <a:pt x="272618" y="40563"/>
                </a:lnTo>
                <a:cubicBezTo>
                  <a:pt x="284204" y="40563"/>
                  <a:pt x="293065" y="31774"/>
                  <a:pt x="293065" y="20281"/>
                </a:cubicBezTo>
                <a:cubicBezTo>
                  <a:pt x="293065" y="8789"/>
                  <a:pt x="284204" y="0"/>
                  <a:pt x="272618" y="0"/>
                </a:cubicBezTo>
                <a:lnTo>
                  <a:pt x="218095" y="0"/>
                </a:lnTo>
                <a:cubicBezTo>
                  <a:pt x="218095" y="0"/>
                  <a:pt x="218095" y="0"/>
                  <a:pt x="218095" y="0"/>
                </a:cubicBezTo>
                <a:lnTo>
                  <a:pt x="136309" y="0"/>
                </a:lnTo>
                <a:cubicBezTo>
                  <a:pt x="124723" y="0"/>
                  <a:pt x="115863" y="8789"/>
                  <a:pt x="115863" y="20281"/>
                </a:cubicBezTo>
                <a:cubicBezTo>
                  <a:pt x="115863" y="31774"/>
                  <a:pt x="124723" y="40563"/>
                  <a:pt x="136309" y="40563"/>
                </a:cubicBezTo>
                <a:lnTo>
                  <a:pt x="159482" y="40563"/>
                </a:lnTo>
                <a:cubicBezTo>
                  <a:pt x="128812" y="73013"/>
                  <a:pt x="94735" y="127773"/>
                  <a:pt x="89282" y="215659"/>
                </a:cubicBezTo>
                <a:cubicBezTo>
                  <a:pt x="38167" y="225124"/>
                  <a:pt x="0" y="269743"/>
                  <a:pt x="0" y="323150"/>
                </a:cubicBezTo>
                <a:cubicBezTo>
                  <a:pt x="0" y="383319"/>
                  <a:pt x="49753" y="432670"/>
                  <a:pt x="110410" y="432670"/>
                </a:cubicBezTo>
                <a:cubicBezTo>
                  <a:pt x="171068" y="432670"/>
                  <a:pt x="220821" y="383319"/>
                  <a:pt x="220821" y="323150"/>
                </a:cubicBezTo>
                <a:cubicBezTo>
                  <a:pt x="220821" y="269067"/>
                  <a:pt x="181291" y="224448"/>
                  <a:pt x="130175" y="215659"/>
                </a:cubicBezTo>
                <a:cubicBezTo>
                  <a:pt x="135628" y="137238"/>
                  <a:pt x="167660" y="89914"/>
                  <a:pt x="192877" y="64901"/>
                </a:cubicBezTo>
                <a:cubicBezTo>
                  <a:pt x="193559" y="104787"/>
                  <a:pt x="205145" y="161575"/>
                  <a:pt x="254898" y="214983"/>
                </a:cubicBezTo>
                <a:cubicBezTo>
                  <a:pt x="240585" y="226476"/>
                  <a:pt x="228999" y="242025"/>
                  <a:pt x="222184" y="259602"/>
                </a:cubicBezTo>
                <a:cubicBezTo>
                  <a:pt x="233089" y="278531"/>
                  <a:pt x="239222" y="300165"/>
                  <a:pt x="239222" y="323150"/>
                </a:cubicBezTo>
                <a:cubicBezTo>
                  <a:pt x="239222" y="335995"/>
                  <a:pt x="237178" y="348840"/>
                  <a:pt x="233770" y="361009"/>
                </a:cubicBezTo>
                <a:cubicBezTo>
                  <a:pt x="253535" y="390079"/>
                  <a:pt x="286931" y="409008"/>
                  <a:pt x="325097" y="409008"/>
                </a:cubicBezTo>
                <a:cubicBezTo>
                  <a:pt x="385755" y="409008"/>
                  <a:pt x="435507" y="359657"/>
                  <a:pt x="435507" y="299489"/>
                </a:cubicBezTo>
                <a:cubicBezTo>
                  <a:pt x="435507" y="239321"/>
                  <a:pt x="386436" y="189293"/>
                  <a:pt x="325779" y="189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49" name="Google Shape;649;p33"/>
          <p:cNvSpPr/>
          <p:nvPr/>
        </p:nvSpPr>
        <p:spPr>
          <a:xfrm>
            <a:off x="7863846" y="3196062"/>
            <a:ext cx="312527" cy="641155"/>
          </a:xfrm>
          <a:custGeom>
            <a:avLst/>
            <a:gdLst/>
            <a:ahLst/>
            <a:cxnLst/>
            <a:rect l="l" t="t" r="r" b="b"/>
            <a:pathLst>
              <a:path w="245119" h="436903" extrusionOk="0">
                <a:moveTo>
                  <a:pt x="27025" y="436903"/>
                </a:moveTo>
                <a:cubicBezTo>
                  <a:pt x="20209" y="436903"/>
                  <a:pt x="13394" y="434177"/>
                  <a:pt x="8623" y="429406"/>
                </a:cubicBezTo>
                <a:cubicBezTo>
                  <a:pt x="-2282" y="419183"/>
                  <a:pt x="-2963" y="402145"/>
                  <a:pt x="7260" y="390558"/>
                </a:cubicBezTo>
                <a:lnTo>
                  <a:pt x="169468" y="218808"/>
                </a:lnTo>
                <a:lnTo>
                  <a:pt x="7260" y="46377"/>
                </a:lnTo>
                <a:cubicBezTo>
                  <a:pt x="-2963" y="35472"/>
                  <a:pt x="-2282" y="18434"/>
                  <a:pt x="8623" y="7529"/>
                </a:cubicBezTo>
                <a:cubicBezTo>
                  <a:pt x="19528" y="-3376"/>
                  <a:pt x="37248" y="-2013"/>
                  <a:pt x="47471" y="8892"/>
                </a:cubicBezTo>
                <a:lnTo>
                  <a:pt x="245120" y="218808"/>
                </a:lnTo>
                <a:lnTo>
                  <a:pt x="47471" y="428043"/>
                </a:lnTo>
                <a:cubicBezTo>
                  <a:pt x="42019" y="434177"/>
                  <a:pt x="34522" y="436903"/>
                  <a:pt x="27025" y="4369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50" name="Google Shape;650;p33"/>
          <p:cNvGrpSpPr/>
          <p:nvPr/>
        </p:nvGrpSpPr>
        <p:grpSpPr>
          <a:xfrm>
            <a:off x="8537995" y="3161071"/>
            <a:ext cx="417106" cy="639758"/>
            <a:chOff x="6508689" y="2155227"/>
            <a:chExt cx="327142" cy="436189"/>
          </a:xfrm>
        </p:grpSpPr>
        <p:sp>
          <p:nvSpPr>
            <p:cNvPr id="651" name="Google Shape;651;p33"/>
            <p:cNvSpPr/>
            <p:nvPr/>
          </p:nvSpPr>
          <p:spPr>
            <a:xfrm>
              <a:off x="6583659" y="2155227"/>
              <a:ext cx="177202" cy="115862"/>
            </a:xfrm>
            <a:custGeom>
              <a:avLst/>
              <a:gdLst/>
              <a:ahLst/>
              <a:cxnLst/>
              <a:rect l="l" t="t" r="r" b="b"/>
              <a:pathLst>
                <a:path w="177202" h="115862" extrusionOk="0">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2" name="Google Shape;652;p33"/>
            <p:cNvSpPr/>
            <p:nvPr/>
          </p:nvSpPr>
          <p:spPr>
            <a:xfrm>
              <a:off x="6508689" y="2230197"/>
              <a:ext cx="327142" cy="361219"/>
            </a:xfrm>
            <a:custGeom>
              <a:avLst/>
              <a:gdLst/>
              <a:ahLst/>
              <a:cxnLst/>
              <a:rect l="l" t="t" r="r" b="b"/>
              <a:pathLst>
                <a:path w="327142" h="361219" extrusionOk="0">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moveTo>
                    <a:pt x="88601" y="252172"/>
                  </a:moveTo>
                  <a:lnTo>
                    <a:pt x="61339" y="252172"/>
                  </a:lnTo>
                  <a:lnTo>
                    <a:pt x="61339" y="224910"/>
                  </a:lnTo>
                  <a:lnTo>
                    <a:pt x="88601" y="224910"/>
                  </a:lnTo>
                  <a:lnTo>
                    <a:pt x="88601" y="252172"/>
                  </a:lnTo>
                  <a:close/>
                  <a:moveTo>
                    <a:pt x="88601" y="197649"/>
                  </a:moveTo>
                  <a:lnTo>
                    <a:pt x="61339" y="197649"/>
                  </a:lnTo>
                  <a:lnTo>
                    <a:pt x="61339" y="170387"/>
                  </a:lnTo>
                  <a:lnTo>
                    <a:pt x="88601" y="170387"/>
                  </a:lnTo>
                  <a:lnTo>
                    <a:pt x="88601" y="197649"/>
                  </a:lnTo>
                  <a:close/>
                  <a:moveTo>
                    <a:pt x="88601" y="143125"/>
                  </a:moveTo>
                  <a:lnTo>
                    <a:pt x="61339" y="143125"/>
                  </a:lnTo>
                  <a:lnTo>
                    <a:pt x="61339" y="115863"/>
                  </a:lnTo>
                  <a:lnTo>
                    <a:pt x="88601" y="115863"/>
                  </a:lnTo>
                  <a:lnTo>
                    <a:pt x="88601" y="143125"/>
                  </a:lnTo>
                  <a:close/>
                  <a:moveTo>
                    <a:pt x="265803" y="252172"/>
                  </a:moveTo>
                  <a:lnTo>
                    <a:pt x="115863" y="252172"/>
                  </a:lnTo>
                  <a:lnTo>
                    <a:pt x="115863" y="224910"/>
                  </a:lnTo>
                  <a:lnTo>
                    <a:pt x="265803" y="224910"/>
                  </a:lnTo>
                  <a:lnTo>
                    <a:pt x="265803" y="252172"/>
                  </a:lnTo>
                  <a:close/>
                  <a:moveTo>
                    <a:pt x="265803" y="197649"/>
                  </a:moveTo>
                  <a:lnTo>
                    <a:pt x="115863" y="197649"/>
                  </a:lnTo>
                  <a:lnTo>
                    <a:pt x="115863" y="170387"/>
                  </a:lnTo>
                  <a:lnTo>
                    <a:pt x="265803" y="170387"/>
                  </a:lnTo>
                  <a:lnTo>
                    <a:pt x="265803" y="197649"/>
                  </a:lnTo>
                  <a:close/>
                  <a:moveTo>
                    <a:pt x="265803" y="143125"/>
                  </a:moveTo>
                  <a:lnTo>
                    <a:pt x="115863" y="143125"/>
                  </a:lnTo>
                  <a:lnTo>
                    <a:pt x="115863" y="115863"/>
                  </a:lnTo>
                  <a:lnTo>
                    <a:pt x="265803" y="115863"/>
                  </a:lnTo>
                  <a:lnTo>
                    <a:pt x="265803" y="143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53" name="Google Shape;653;p33"/>
          <p:cNvGrpSpPr/>
          <p:nvPr/>
        </p:nvGrpSpPr>
        <p:grpSpPr>
          <a:xfrm>
            <a:off x="9264564" y="3161071"/>
            <a:ext cx="417106" cy="639758"/>
            <a:chOff x="7078547" y="2155227"/>
            <a:chExt cx="327142" cy="436189"/>
          </a:xfrm>
        </p:grpSpPr>
        <p:sp>
          <p:nvSpPr>
            <p:cNvPr id="654" name="Google Shape;654;p33"/>
            <p:cNvSpPr/>
            <p:nvPr/>
          </p:nvSpPr>
          <p:spPr>
            <a:xfrm>
              <a:off x="7153517" y="2155227"/>
              <a:ext cx="177202" cy="115862"/>
            </a:xfrm>
            <a:custGeom>
              <a:avLst/>
              <a:gdLst/>
              <a:ahLst/>
              <a:cxnLst/>
              <a:rect l="l" t="t" r="r" b="b"/>
              <a:pathLst>
                <a:path w="177202" h="115862" extrusionOk="0">
                  <a:moveTo>
                    <a:pt x="177202" y="40893"/>
                  </a:moveTo>
                  <a:lnTo>
                    <a:pt x="143125" y="40893"/>
                  </a:lnTo>
                  <a:cubicBezTo>
                    <a:pt x="136991" y="17039"/>
                    <a:pt x="114500" y="0"/>
                    <a:pt x="89283" y="0"/>
                  </a:cubicBezTo>
                  <a:cubicBezTo>
                    <a:pt x="64065" y="0"/>
                    <a:pt x="40211" y="17039"/>
                    <a:pt x="34077" y="40893"/>
                  </a:cubicBezTo>
                  <a:lnTo>
                    <a:pt x="0" y="40893"/>
                  </a:lnTo>
                  <a:lnTo>
                    <a:pt x="0" y="115863"/>
                  </a:lnTo>
                  <a:lnTo>
                    <a:pt x="177202" y="115863"/>
                  </a:lnTo>
                  <a:lnTo>
                    <a:pt x="177202" y="40893"/>
                  </a:lnTo>
                  <a:close/>
                  <a:moveTo>
                    <a:pt x="88601" y="68155"/>
                  </a:moveTo>
                  <a:cubicBezTo>
                    <a:pt x="81104" y="68155"/>
                    <a:pt x="74970" y="62021"/>
                    <a:pt x="74970" y="54524"/>
                  </a:cubicBezTo>
                  <a:cubicBezTo>
                    <a:pt x="74970" y="47027"/>
                    <a:pt x="81104" y="40893"/>
                    <a:pt x="88601" y="40893"/>
                  </a:cubicBezTo>
                  <a:cubicBezTo>
                    <a:pt x="96098" y="40893"/>
                    <a:pt x="102232" y="47027"/>
                    <a:pt x="102232" y="54524"/>
                  </a:cubicBezTo>
                  <a:cubicBezTo>
                    <a:pt x="102232" y="62021"/>
                    <a:pt x="96098" y="68155"/>
                    <a:pt x="88601" y="681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5" name="Google Shape;655;p33"/>
            <p:cNvSpPr/>
            <p:nvPr/>
          </p:nvSpPr>
          <p:spPr>
            <a:xfrm>
              <a:off x="7078547" y="2230197"/>
              <a:ext cx="327142" cy="361219"/>
            </a:xfrm>
            <a:custGeom>
              <a:avLst/>
              <a:gdLst/>
              <a:ahLst/>
              <a:cxnLst/>
              <a:rect l="l" t="t" r="r" b="b"/>
              <a:pathLst>
                <a:path w="327142" h="361219" extrusionOk="0">
                  <a:moveTo>
                    <a:pt x="299881" y="0"/>
                  </a:moveTo>
                  <a:lnTo>
                    <a:pt x="279434" y="0"/>
                  </a:lnTo>
                  <a:lnTo>
                    <a:pt x="279434" y="68155"/>
                  </a:lnTo>
                  <a:lnTo>
                    <a:pt x="47708" y="68155"/>
                  </a:lnTo>
                  <a:lnTo>
                    <a:pt x="47708" y="0"/>
                  </a:lnTo>
                  <a:lnTo>
                    <a:pt x="27262" y="0"/>
                  </a:lnTo>
                  <a:cubicBezTo>
                    <a:pt x="12268" y="0"/>
                    <a:pt x="0" y="12268"/>
                    <a:pt x="0" y="27262"/>
                  </a:cubicBezTo>
                  <a:lnTo>
                    <a:pt x="0" y="333958"/>
                  </a:lnTo>
                  <a:cubicBezTo>
                    <a:pt x="0" y="348952"/>
                    <a:pt x="12268" y="361220"/>
                    <a:pt x="27262" y="361220"/>
                  </a:cubicBezTo>
                  <a:lnTo>
                    <a:pt x="299881" y="361220"/>
                  </a:lnTo>
                  <a:cubicBezTo>
                    <a:pt x="314875" y="361220"/>
                    <a:pt x="327143" y="348952"/>
                    <a:pt x="327143" y="333958"/>
                  </a:cubicBezTo>
                  <a:lnTo>
                    <a:pt x="327143" y="27262"/>
                  </a:lnTo>
                  <a:cubicBezTo>
                    <a:pt x="327143" y="12268"/>
                    <a:pt x="314875" y="0"/>
                    <a:pt x="29988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56" name="Google Shape;656;p33"/>
          <p:cNvSpPr/>
          <p:nvPr/>
        </p:nvSpPr>
        <p:spPr>
          <a:xfrm>
            <a:off x="9984431" y="3181649"/>
            <a:ext cx="556142" cy="640109"/>
          </a:xfrm>
          <a:custGeom>
            <a:avLst/>
            <a:gdLst/>
            <a:ahLst/>
            <a:cxnLst/>
            <a:rect l="l" t="t" r="r" b="b"/>
            <a:pathLst>
              <a:path w="436190" h="436190" extrusionOk="0">
                <a:moveTo>
                  <a:pt x="218095" y="0"/>
                </a:moveTo>
                <a:cubicBezTo>
                  <a:pt x="98143" y="0"/>
                  <a:pt x="0" y="98143"/>
                  <a:pt x="0" y="218095"/>
                </a:cubicBezTo>
                <a:cubicBezTo>
                  <a:pt x="0" y="338047"/>
                  <a:pt x="98143" y="436190"/>
                  <a:pt x="218095" y="436190"/>
                </a:cubicBezTo>
                <a:cubicBezTo>
                  <a:pt x="338047" y="436190"/>
                  <a:pt x="436190" y="338047"/>
                  <a:pt x="436190" y="218095"/>
                </a:cubicBezTo>
                <a:cubicBezTo>
                  <a:pt x="436190" y="98143"/>
                  <a:pt x="338047" y="0"/>
                  <a:pt x="218095" y="0"/>
                </a:cubicBezTo>
                <a:close/>
                <a:moveTo>
                  <a:pt x="293065" y="314875"/>
                </a:moveTo>
                <a:lnTo>
                  <a:pt x="197649" y="235815"/>
                </a:lnTo>
                <a:lnTo>
                  <a:pt x="197649" y="74970"/>
                </a:lnTo>
                <a:lnTo>
                  <a:pt x="238541" y="74970"/>
                </a:lnTo>
                <a:lnTo>
                  <a:pt x="238541" y="218095"/>
                </a:lnTo>
                <a:lnTo>
                  <a:pt x="320327" y="284887"/>
                </a:lnTo>
                <a:lnTo>
                  <a:pt x="293065" y="3148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57" name="Google Shape;657;p33"/>
          <p:cNvSpPr/>
          <p:nvPr/>
        </p:nvSpPr>
        <p:spPr>
          <a:xfrm>
            <a:off x="10737916" y="3286605"/>
            <a:ext cx="556142" cy="430073"/>
          </a:xfrm>
          <a:custGeom>
            <a:avLst/>
            <a:gdLst/>
            <a:ahLst/>
            <a:cxnLst/>
            <a:rect l="l" t="t" r="r" b="b"/>
            <a:pathLst>
              <a:path w="436190" h="293065" extrusionOk="0">
                <a:moveTo>
                  <a:pt x="354404" y="115863"/>
                </a:moveTo>
                <a:cubicBezTo>
                  <a:pt x="354404" y="114500"/>
                  <a:pt x="354404" y="113137"/>
                  <a:pt x="354404" y="112455"/>
                </a:cubicBezTo>
                <a:cubicBezTo>
                  <a:pt x="354404" y="50434"/>
                  <a:pt x="303970" y="0"/>
                  <a:pt x="241949" y="0"/>
                </a:cubicBezTo>
                <a:cubicBezTo>
                  <a:pt x="201738" y="0"/>
                  <a:pt x="164934" y="21809"/>
                  <a:pt x="145169" y="55887"/>
                </a:cubicBezTo>
                <a:cubicBezTo>
                  <a:pt x="141080" y="55205"/>
                  <a:pt x="136991" y="54524"/>
                  <a:pt x="132902" y="54524"/>
                </a:cubicBezTo>
                <a:cubicBezTo>
                  <a:pt x="95417" y="54524"/>
                  <a:pt x="64747" y="83149"/>
                  <a:pt x="61339" y="119952"/>
                </a:cubicBezTo>
                <a:cubicBezTo>
                  <a:pt x="25217" y="131539"/>
                  <a:pt x="0" y="165616"/>
                  <a:pt x="0" y="204464"/>
                </a:cubicBezTo>
                <a:cubicBezTo>
                  <a:pt x="0" y="253535"/>
                  <a:pt x="39530" y="293065"/>
                  <a:pt x="88601" y="293065"/>
                </a:cubicBezTo>
                <a:lnTo>
                  <a:pt x="347589" y="293065"/>
                </a:lnTo>
                <a:cubicBezTo>
                  <a:pt x="396660" y="293065"/>
                  <a:pt x="436190" y="253535"/>
                  <a:pt x="436190" y="204464"/>
                </a:cubicBezTo>
                <a:cubicBezTo>
                  <a:pt x="436190" y="158119"/>
                  <a:pt x="400068" y="119271"/>
                  <a:pt x="354404" y="1158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58" name="Google Shape;658;p33"/>
          <p:cNvGrpSpPr/>
          <p:nvPr/>
        </p:nvGrpSpPr>
        <p:grpSpPr>
          <a:xfrm>
            <a:off x="11527290" y="3171384"/>
            <a:ext cx="538208" cy="619129"/>
            <a:chOff x="8853234" y="2162258"/>
            <a:chExt cx="422124" cy="422124"/>
          </a:xfrm>
        </p:grpSpPr>
        <p:sp>
          <p:nvSpPr>
            <p:cNvPr id="659" name="Google Shape;659;p33"/>
            <p:cNvSpPr/>
            <p:nvPr/>
          </p:nvSpPr>
          <p:spPr>
            <a:xfrm>
              <a:off x="8853234" y="2162258"/>
              <a:ext cx="422124" cy="422124"/>
            </a:xfrm>
            <a:custGeom>
              <a:avLst/>
              <a:gdLst/>
              <a:ahLst/>
              <a:cxnLst/>
              <a:rect l="l" t="t" r="r" b="b"/>
              <a:pathLst>
                <a:path w="422124" h="422124" extrusionOk="0">
                  <a:moveTo>
                    <a:pt x="395741" y="0"/>
                  </a:moveTo>
                  <a:lnTo>
                    <a:pt x="26383" y="0"/>
                  </a:lnTo>
                  <a:cubicBezTo>
                    <a:pt x="11872" y="0"/>
                    <a:pt x="0" y="11872"/>
                    <a:pt x="0" y="26383"/>
                  </a:cubicBezTo>
                  <a:lnTo>
                    <a:pt x="0" y="79148"/>
                  </a:lnTo>
                  <a:lnTo>
                    <a:pt x="0" y="79148"/>
                  </a:lnTo>
                  <a:lnTo>
                    <a:pt x="0" y="395741"/>
                  </a:lnTo>
                  <a:cubicBezTo>
                    <a:pt x="0" y="410252"/>
                    <a:pt x="11872" y="422124"/>
                    <a:pt x="26383" y="422124"/>
                  </a:cubicBezTo>
                  <a:lnTo>
                    <a:pt x="395741" y="422124"/>
                  </a:lnTo>
                  <a:cubicBezTo>
                    <a:pt x="410252" y="422124"/>
                    <a:pt x="422124" y="410252"/>
                    <a:pt x="422124" y="395741"/>
                  </a:cubicBezTo>
                  <a:lnTo>
                    <a:pt x="422124" y="85744"/>
                  </a:lnTo>
                  <a:lnTo>
                    <a:pt x="422124" y="79148"/>
                  </a:lnTo>
                  <a:lnTo>
                    <a:pt x="422124" y="26383"/>
                  </a:lnTo>
                  <a:cubicBezTo>
                    <a:pt x="422124" y="11872"/>
                    <a:pt x="410252" y="0"/>
                    <a:pt x="395741" y="0"/>
                  </a:cubicBezTo>
                  <a:close/>
                  <a:moveTo>
                    <a:pt x="154339" y="300763"/>
                  </a:moveTo>
                  <a:lnTo>
                    <a:pt x="135871" y="319231"/>
                  </a:lnTo>
                  <a:lnTo>
                    <a:pt x="67276" y="250636"/>
                  </a:lnTo>
                  <a:lnTo>
                    <a:pt x="135871" y="182041"/>
                  </a:lnTo>
                  <a:lnTo>
                    <a:pt x="154339" y="200509"/>
                  </a:lnTo>
                  <a:lnTo>
                    <a:pt x="104212" y="250636"/>
                  </a:lnTo>
                  <a:lnTo>
                    <a:pt x="154339" y="300763"/>
                  </a:lnTo>
                  <a:close/>
                  <a:moveTo>
                    <a:pt x="190615" y="340997"/>
                  </a:moveTo>
                  <a:lnTo>
                    <a:pt x="165552" y="331763"/>
                  </a:lnTo>
                  <a:lnTo>
                    <a:pt x="231509" y="153680"/>
                  </a:lnTo>
                  <a:lnTo>
                    <a:pt x="256572" y="162913"/>
                  </a:lnTo>
                  <a:lnTo>
                    <a:pt x="190615" y="340997"/>
                  </a:lnTo>
                  <a:close/>
                  <a:moveTo>
                    <a:pt x="286253" y="319231"/>
                  </a:moveTo>
                  <a:lnTo>
                    <a:pt x="267785" y="300763"/>
                  </a:lnTo>
                  <a:lnTo>
                    <a:pt x="317912" y="250636"/>
                  </a:lnTo>
                  <a:lnTo>
                    <a:pt x="267785" y="200509"/>
                  </a:lnTo>
                  <a:lnTo>
                    <a:pt x="286253" y="182041"/>
                  </a:lnTo>
                  <a:lnTo>
                    <a:pt x="354848" y="250636"/>
                  </a:lnTo>
                  <a:lnTo>
                    <a:pt x="286253" y="319231"/>
                  </a:lnTo>
                  <a:close/>
                  <a:moveTo>
                    <a:pt x="26383" y="79148"/>
                  </a:moveTo>
                  <a:lnTo>
                    <a:pt x="26383" y="26383"/>
                  </a:lnTo>
                  <a:lnTo>
                    <a:pt x="395741" y="26383"/>
                  </a:lnTo>
                  <a:lnTo>
                    <a:pt x="395741" y="79148"/>
                  </a:lnTo>
                  <a:lnTo>
                    <a:pt x="26383" y="7914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0" name="Google Shape;660;p33"/>
            <p:cNvSpPr/>
            <p:nvPr/>
          </p:nvSpPr>
          <p:spPr>
            <a:xfrm>
              <a:off x="8892808"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1" name="Google Shape;661;p33"/>
            <p:cNvSpPr/>
            <p:nvPr/>
          </p:nvSpPr>
          <p:spPr>
            <a:xfrm>
              <a:off x="8925786"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2" name="Google Shape;662;p33"/>
            <p:cNvSpPr/>
            <p:nvPr/>
          </p:nvSpPr>
          <p:spPr>
            <a:xfrm>
              <a:off x="8958765" y="2201832"/>
              <a:ext cx="26382" cy="26382"/>
            </a:xfrm>
            <a:custGeom>
              <a:avLst/>
              <a:gdLst/>
              <a:ahLst/>
              <a:cxnLst/>
              <a:rect l="l" t="t" r="r" b="b"/>
              <a:pathLst>
                <a:path w="26382" h="26382" extrusionOk="0">
                  <a:moveTo>
                    <a:pt x="26383" y="13191"/>
                  </a:moveTo>
                  <a:cubicBezTo>
                    <a:pt x="26383" y="20477"/>
                    <a:pt x="20477" y="26383"/>
                    <a:pt x="13191" y="26383"/>
                  </a:cubicBezTo>
                  <a:cubicBezTo>
                    <a:pt x="5906" y="26383"/>
                    <a:pt x="0" y="20477"/>
                    <a:pt x="0" y="13191"/>
                  </a:cubicBezTo>
                  <a:cubicBezTo>
                    <a:pt x="0" y="5906"/>
                    <a:pt x="5906" y="0"/>
                    <a:pt x="13191" y="0"/>
                  </a:cubicBezTo>
                  <a:cubicBezTo>
                    <a:pt x="20477" y="0"/>
                    <a:pt x="26383" y="5906"/>
                    <a:pt x="26383" y="131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63" name="Google Shape;663;p33"/>
          <p:cNvGrpSpPr/>
          <p:nvPr/>
        </p:nvGrpSpPr>
        <p:grpSpPr>
          <a:xfrm>
            <a:off x="12271827" y="3161071"/>
            <a:ext cx="556142" cy="638758"/>
            <a:chOff x="9437184" y="2155227"/>
            <a:chExt cx="436190" cy="435507"/>
          </a:xfrm>
        </p:grpSpPr>
        <p:sp>
          <p:nvSpPr>
            <p:cNvPr id="664" name="Google Shape;664;p33"/>
            <p:cNvSpPr/>
            <p:nvPr/>
          </p:nvSpPr>
          <p:spPr>
            <a:xfrm>
              <a:off x="9437184" y="2271089"/>
              <a:ext cx="436190" cy="319645"/>
            </a:xfrm>
            <a:custGeom>
              <a:avLst/>
              <a:gdLst/>
              <a:ahLst/>
              <a:cxnLst/>
              <a:rect l="l" t="t" r="r" b="b"/>
              <a:pathLst>
                <a:path w="436190" h="319645" extrusionOk="0">
                  <a:moveTo>
                    <a:pt x="344863" y="0"/>
                  </a:moveTo>
                  <a:lnTo>
                    <a:pt x="314193" y="0"/>
                  </a:lnTo>
                  <a:lnTo>
                    <a:pt x="313512" y="0"/>
                  </a:lnTo>
                  <a:lnTo>
                    <a:pt x="0" y="0"/>
                  </a:lnTo>
                  <a:lnTo>
                    <a:pt x="0" y="166297"/>
                  </a:lnTo>
                  <a:cubicBezTo>
                    <a:pt x="0" y="250809"/>
                    <a:pt x="68836" y="319646"/>
                    <a:pt x="153348" y="319646"/>
                  </a:cubicBezTo>
                  <a:lnTo>
                    <a:pt x="161527" y="319646"/>
                  </a:lnTo>
                  <a:cubicBezTo>
                    <a:pt x="240586" y="319646"/>
                    <a:pt x="305333" y="259669"/>
                    <a:pt x="313512" y="183336"/>
                  </a:cubicBezTo>
                  <a:lnTo>
                    <a:pt x="344863" y="183336"/>
                  </a:lnTo>
                  <a:cubicBezTo>
                    <a:pt x="395297" y="183336"/>
                    <a:pt x="436190" y="142443"/>
                    <a:pt x="436190" y="92009"/>
                  </a:cubicBezTo>
                  <a:cubicBezTo>
                    <a:pt x="436190" y="41574"/>
                    <a:pt x="395297" y="0"/>
                    <a:pt x="344863" y="0"/>
                  </a:cubicBezTo>
                  <a:close/>
                  <a:moveTo>
                    <a:pt x="344863" y="141762"/>
                  </a:moveTo>
                  <a:lnTo>
                    <a:pt x="314193" y="141762"/>
                  </a:lnTo>
                  <a:lnTo>
                    <a:pt x="314193" y="40893"/>
                  </a:lnTo>
                  <a:lnTo>
                    <a:pt x="344863" y="40893"/>
                  </a:lnTo>
                  <a:cubicBezTo>
                    <a:pt x="372806" y="40893"/>
                    <a:pt x="395297" y="63384"/>
                    <a:pt x="395297" y="91327"/>
                  </a:cubicBezTo>
                  <a:cubicBezTo>
                    <a:pt x="395297" y="119271"/>
                    <a:pt x="372806" y="141762"/>
                    <a:pt x="344863" y="1417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5" name="Google Shape;665;p33"/>
            <p:cNvSpPr/>
            <p:nvPr/>
          </p:nvSpPr>
          <p:spPr>
            <a:xfrm>
              <a:off x="9505338" y="2182488"/>
              <a:ext cx="40892" cy="74970"/>
            </a:xfrm>
            <a:custGeom>
              <a:avLst/>
              <a:gdLst/>
              <a:ahLst/>
              <a:cxnLst/>
              <a:rect l="l" t="t" r="r" b="b"/>
              <a:pathLst>
                <a:path w="40892" h="74970" extrusionOk="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6" name="Google Shape;666;p33"/>
            <p:cNvSpPr/>
            <p:nvPr/>
          </p:nvSpPr>
          <p:spPr>
            <a:xfrm>
              <a:off x="9573493" y="2155227"/>
              <a:ext cx="40892" cy="102232"/>
            </a:xfrm>
            <a:custGeom>
              <a:avLst/>
              <a:gdLst/>
              <a:ahLst/>
              <a:cxnLst/>
              <a:rect l="l" t="t" r="r" b="b"/>
              <a:pathLst>
                <a:path w="40892" h="102232" extrusionOk="0">
                  <a:moveTo>
                    <a:pt x="20446" y="102232"/>
                  </a:moveTo>
                  <a:cubicBezTo>
                    <a:pt x="32033" y="102232"/>
                    <a:pt x="40893" y="93372"/>
                    <a:pt x="40893" y="81786"/>
                  </a:cubicBezTo>
                  <a:lnTo>
                    <a:pt x="40893" y="20446"/>
                  </a:lnTo>
                  <a:cubicBezTo>
                    <a:pt x="40893" y="8860"/>
                    <a:pt x="32033" y="0"/>
                    <a:pt x="20446" y="0"/>
                  </a:cubicBezTo>
                  <a:cubicBezTo>
                    <a:pt x="8860" y="0"/>
                    <a:pt x="0" y="8860"/>
                    <a:pt x="0" y="20446"/>
                  </a:cubicBezTo>
                  <a:lnTo>
                    <a:pt x="0" y="81786"/>
                  </a:lnTo>
                  <a:cubicBezTo>
                    <a:pt x="0" y="93372"/>
                    <a:pt x="8860" y="102232"/>
                    <a:pt x="20446" y="102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67" name="Google Shape;667;p33"/>
            <p:cNvSpPr/>
            <p:nvPr/>
          </p:nvSpPr>
          <p:spPr>
            <a:xfrm>
              <a:off x="9641648" y="2182488"/>
              <a:ext cx="40892" cy="74970"/>
            </a:xfrm>
            <a:custGeom>
              <a:avLst/>
              <a:gdLst/>
              <a:ahLst/>
              <a:cxnLst/>
              <a:rect l="l" t="t" r="r" b="b"/>
              <a:pathLst>
                <a:path w="40892" h="74970" extrusionOk="0">
                  <a:moveTo>
                    <a:pt x="20446" y="74970"/>
                  </a:moveTo>
                  <a:cubicBezTo>
                    <a:pt x="32033" y="74970"/>
                    <a:pt x="40893" y="66110"/>
                    <a:pt x="40893" y="54524"/>
                  </a:cubicBezTo>
                  <a:lnTo>
                    <a:pt x="40893" y="20446"/>
                  </a:lnTo>
                  <a:cubicBezTo>
                    <a:pt x="40893" y="8860"/>
                    <a:pt x="32033" y="0"/>
                    <a:pt x="20446" y="0"/>
                  </a:cubicBezTo>
                  <a:cubicBezTo>
                    <a:pt x="8860" y="0"/>
                    <a:pt x="0" y="8860"/>
                    <a:pt x="0" y="20446"/>
                  </a:cubicBezTo>
                  <a:lnTo>
                    <a:pt x="0" y="54524"/>
                  </a:lnTo>
                  <a:cubicBezTo>
                    <a:pt x="0" y="66110"/>
                    <a:pt x="8860" y="74970"/>
                    <a:pt x="20446" y="749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68" name="Google Shape;668;p33"/>
          <p:cNvSpPr/>
          <p:nvPr/>
        </p:nvSpPr>
        <p:spPr>
          <a:xfrm>
            <a:off x="13052217" y="3207437"/>
            <a:ext cx="552665" cy="638107"/>
          </a:xfrm>
          <a:custGeom>
            <a:avLst/>
            <a:gdLst/>
            <a:ahLst/>
            <a:cxnLst/>
            <a:rect l="l" t="t" r="r" b="b"/>
            <a:pathLst>
              <a:path w="433463" h="434826" extrusionOk="0">
                <a:moveTo>
                  <a:pt x="400068" y="181973"/>
                </a:moveTo>
                <a:lnTo>
                  <a:pt x="381666" y="181973"/>
                </a:lnTo>
                <a:cubicBezTo>
                  <a:pt x="377577" y="162890"/>
                  <a:pt x="370080" y="144488"/>
                  <a:pt x="359857" y="128812"/>
                </a:cubicBezTo>
                <a:lnTo>
                  <a:pt x="372806" y="115863"/>
                </a:lnTo>
                <a:cubicBezTo>
                  <a:pt x="387119" y="101550"/>
                  <a:pt x="387119" y="78378"/>
                  <a:pt x="372806" y="64747"/>
                </a:cubicBezTo>
                <a:cubicBezTo>
                  <a:pt x="358494" y="50434"/>
                  <a:pt x="335321" y="50434"/>
                  <a:pt x="321690" y="64747"/>
                </a:cubicBezTo>
                <a:lnTo>
                  <a:pt x="308741" y="77696"/>
                </a:lnTo>
                <a:cubicBezTo>
                  <a:pt x="292384" y="67473"/>
                  <a:pt x="274663" y="59976"/>
                  <a:pt x="255580" y="55887"/>
                </a:cubicBezTo>
                <a:lnTo>
                  <a:pt x="255580" y="36122"/>
                </a:lnTo>
                <a:cubicBezTo>
                  <a:pt x="254217" y="16357"/>
                  <a:pt x="237860" y="0"/>
                  <a:pt x="218095" y="0"/>
                </a:cubicBezTo>
                <a:cubicBezTo>
                  <a:pt x="198330" y="0"/>
                  <a:pt x="181973" y="16357"/>
                  <a:pt x="181973" y="36122"/>
                </a:cubicBezTo>
                <a:lnTo>
                  <a:pt x="181973" y="54524"/>
                </a:lnTo>
                <a:cubicBezTo>
                  <a:pt x="162890" y="58613"/>
                  <a:pt x="144488" y="66110"/>
                  <a:pt x="128812" y="76333"/>
                </a:cubicBezTo>
                <a:lnTo>
                  <a:pt x="115863" y="63384"/>
                </a:lnTo>
                <a:cubicBezTo>
                  <a:pt x="101550" y="49071"/>
                  <a:pt x="78378" y="49071"/>
                  <a:pt x="64747" y="63384"/>
                </a:cubicBezTo>
                <a:cubicBezTo>
                  <a:pt x="51116" y="77696"/>
                  <a:pt x="50434" y="100869"/>
                  <a:pt x="64747" y="114500"/>
                </a:cubicBezTo>
                <a:lnTo>
                  <a:pt x="77696" y="127449"/>
                </a:lnTo>
                <a:cubicBezTo>
                  <a:pt x="67473" y="143806"/>
                  <a:pt x="59976" y="161527"/>
                  <a:pt x="55887" y="180610"/>
                </a:cubicBezTo>
                <a:lnTo>
                  <a:pt x="36122" y="180610"/>
                </a:lnTo>
                <a:cubicBezTo>
                  <a:pt x="16357" y="181973"/>
                  <a:pt x="0" y="198330"/>
                  <a:pt x="0" y="218095"/>
                </a:cubicBezTo>
                <a:cubicBezTo>
                  <a:pt x="0" y="237860"/>
                  <a:pt x="16357" y="254217"/>
                  <a:pt x="36122" y="254217"/>
                </a:cubicBezTo>
                <a:lnTo>
                  <a:pt x="54524" y="254217"/>
                </a:lnTo>
                <a:cubicBezTo>
                  <a:pt x="58613" y="273300"/>
                  <a:pt x="66110" y="291702"/>
                  <a:pt x="76333" y="307378"/>
                </a:cubicBezTo>
                <a:lnTo>
                  <a:pt x="63384" y="320327"/>
                </a:lnTo>
                <a:cubicBezTo>
                  <a:pt x="49071" y="334640"/>
                  <a:pt x="49071" y="357812"/>
                  <a:pt x="63384" y="371443"/>
                </a:cubicBezTo>
                <a:cubicBezTo>
                  <a:pt x="77696" y="385756"/>
                  <a:pt x="100869" y="385756"/>
                  <a:pt x="114500" y="371443"/>
                </a:cubicBezTo>
                <a:lnTo>
                  <a:pt x="127449" y="358494"/>
                </a:lnTo>
                <a:cubicBezTo>
                  <a:pt x="143806" y="368717"/>
                  <a:pt x="161527" y="376214"/>
                  <a:pt x="180610" y="380303"/>
                </a:cubicBezTo>
                <a:lnTo>
                  <a:pt x="180610" y="398705"/>
                </a:lnTo>
                <a:cubicBezTo>
                  <a:pt x="180610" y="418470"/>
                  <a:pt x="196967" y="434827"/>
                  <a:pt x="216732" y="434827"/>
                </a:cubicBezTo>
                <a:cubicBezTo>
                  <a:pt x="236497" y="434827"/>
                  <a:pt x="252854" y="418470"/>
                  <a:pt x="252854" y="398705"/>
                </a:cubicBezTo>
                <a:lnTo>
                  <a:pt x="252854" y="380303"/>
                </a:lnTo>
                <a:cubicBezTo>
                  <a:pt x="271937" y="376214"/>
                  <a:pt x="290339" y="368717"/>
                  <a:pt x="306015" y="358494"/>
                </a:cubicBezTo>
                <a:lnTo>
                  <a:pt x="318964" y="371443"/>
                </a:lnTo>
                <a:cubicBezTo>
                  <a:pt x="333276" y="385756"/>
                  <a:pt x="356449" y="385756"/>
                  <a:pt x="370080" y="371443"/>
                </a:cubicBezTo>
                <a:cubicBezTo>
                  <a:pt x="384392" y="357131"/>
                  <a:pt x="384392" y="333958"/>
                  <a:pt x="370080" y="320327"/>
                </a:cubicBezTo>
                <a:lnTo>
                  <a:pt x="357131" y="307378"/>
                </a:lnTo>
                <a:cubicBezTo>
                  <a:pt x="367354" y="291021"/>
                  <a:pt x="374851" y="273300"/>
                  <a:pt x="378940" y="254217"/>
                </a:cubicBezTo>
                <a:lnTo>
                  <a:pt x="397342" y="254217"/>
                </a:lnTo>
                <a:cubicBezTo>
                  <a:pt x="417107" y="254217"/>
                  <a:pt x="433464" y="237860"/>
                  <a:pt x="433464" y="218095"/>
                </a:cubicBezTo>
                <a:cubicBezTo>
                  <a:pt x="433464" y="198330"/>
                  <a:pt x="419833" y="181973"/>
                  <a:pt x="400068" y="181973"/>
                </a:cubicBezTo>
                <a:close/>
                <a:moveTo>
                  <a:pt x="218095" y="299881"/>
                </a:moveTo>
                <a:cubicBezTo>
                  <a:pt x="173113" y="299881"/>
                  <a:pt x="136309" y="263077"/>
                  <a:pt x="136309" y="218095"/>
                </a:cubicBezTo>
                <a:cubicBezTo>
                  <a:pt x="136309" y="173113"/>
                  <a:pt x="173113" y="136309"/>
                  <a:pt x="218095" y="136309"/>
                </a:cubicBezTo>
                <a:cubicBezTo>
                  <a:pt x="263077" y="136309"/>
                  <a:pt x="299881" y="173113"/>
                  <a:pt x="299881" y="218095"/>
                </a:cubicBezTo>
                <a:cubicBezTo>
                  <a:pt x="299881" y="263077"/>
                  <a:pt x="263077" y="299881"/>
                  <a:pt x="218095" y="2998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69" name="Google Shape;669;p33"/>
          <p:cNvGrpSpPr/>
          <p:nvPr/>
        </p:nvGrpSpPr>
        <p:grpSpPr>
          <a:xfrm>
            <a:off x="13850602" y="3241033"/>
            <a:ext cx="502326" cy="541737"/>
            <a:chOff x="10675439" y="2209745"/>
            <a:chExt cx="393981" cy="369358"/>
          </a:xfrm>
        </p:grpSpPr>
        <p:sp>
          <p:nvSpPr>
            <p:cNvPr id="670" name="Google Shape;670;p33"/>
            <p:cNvSpPr/>
            <p:nvPr/>
          </p:nvSpPr>
          <p:spPr>
            <a:xfrm>
              <a:off x="10675439" y="2209745"/>
              <a:ext cx="209302" cy="73871"/>
            </a:xfrm>
            <a:custGeom>
              <a:avLst/>
              <a:gdLst/>
              <a:ahLst/>
              <a:cxnLst/>
              <a:rect l="l" t="t" r="r" b="b"/>
              <a:pathLst>
                <a:path w="209302" h="73871" extrusionOk="0">
                  <a:moveTo>
                    <a:pt x="209303" y="36936"/>
                  </a:moveTo>
                  <a:cubicBezTo>
                    <a:pt x="209303" y="57335"/>
                    <a:pt x="162449" y="73872"/>
                    <a:pt x="104651" y="73872"/>
                  </a:cubicBezTo>
                  <a:cubicBezTo>
                    <a:pt x="46854" y="73872"/>
                    <a:pt x="0" y="57335"/>
                    <a:pt x="0" y="36936"/>
                  </a:cubicBezTo>
                  <a:cubicBezTo>
                    <a:pt x="0" y="16537"/>
                    <a:pt x="46854" y="0"/>
                    <a:pt x="104651" y="0"/>
                  </a:cubicBezTo>
                  <a:cubicBezTo>
                    <a:pt x="162449" y="0"/>
                    <a:pt x="209303" y="16537"/>
                    <a:pt x="209303"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1" name="Google Shape;671;p33"/>
            <p:cNvSpPr/>
            <p:nvPr/>
          </p:nvSpPr>
          <p:spPr>
            <a:xfrm>
              <a:off x="10675439" y="2276230"/>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2" name="Google Shape;672;p33"/>
            <p:cNvSpPr/>
            <p:nvPr/>
          </p:nvSpPr>
          <p:spPr>
            <a:xfrm>
              <a:off x="10675439" y="2350102"/>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3" name="Google Shape;673;p33"/>
            <p:cNvSpPr/>
            <p:nvPr/>
          </p:nvSpPr>
          <p:spPr>
            <a:xfrm>
              <a:off x="10675439" y="2423973"/>
              <a:ext cx="209302" cy="80643"/>
            </a:xfrm>
            <a:custGeom>
              <a:avLst/>
              <a:gdLst/>
              <a:ahLst/>
              <a:cxnLst/>
              <a:rect l="l" t="t" r="r" b="b"/>
              <a:pathLst>
                <a:path w="209302" h="80643" extrusionOk="0">
                  <a:moveTo>
                    <a:pt x="104651" y="36936"/>
                  </a:moveTo>
                  <a:cubicBezTo>
                    <a:pt x="46785" y="36936"/>
                    <a:pt x="0" y="20315"/>
                    <a:pt x="0" y="0"/>
                  </a:cubicBezTo>
                  <a:lnTo>
                    <a:pt x="0" y="44323"/>
                  </a:lnTo>
                  <a:lnTo>
                    <a:pt x="0" y="44323"/>
                  </a:lnTo>
                  <a:cubicBezTo>
                    <a:pt x="1231" y="64022"/>
                    <a:pt x="47401" y="80643"/>
                    <a:pt x="104651" y="80643"/>
                  </a:cubicBezTo>
                  <a:cubicBezTo>
                    <a:pt x="161902" y="80643"/>
                    <a:pt x="208072" y="64638"/>
                    <a:pt x="209303" y="44323"/>
                  </a:cubicBezTo>
                  <a:lnTo>
                    <a:pt x="209303" y="44323"/>
                  </a:lnTo>
                  <a:lnTo>
                    <a:pt x="209303" y="0"/>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4" name="Google Shape;674;p33"/>
            <p:cNvSpPr/>
            <p:nvPr/>
          </p:nvSpPr>
          <p:spPr>
            <a:xfrm>
              <a:off x="10675439" y="2497845"/>
              <a:ext cx="209302" cy="81258"/>
            </a:xfrm>
            <a:custGeom>
              <a:avLst/>
              <a:gdLst/>
              <a:ahLst/>
              <a:cxnLst/>
              <a:rect l="l" t="t" r="r" b="b"/>
              <a:pathLst>
                <a:path w="209302" h="81258" extrusionOk="0">
                  <a:moveTo>
                    <a:pt x="104651" y="36936"/>
                  </a:moveTo>
                  <a:cubicBezTo>
                    <a:pt x="46785" y="36936"/>
                    <a:pt x="0" y="20315"/>
                    <a:pt x="0" y="0"/>
                  </a:cubicBezTo>
                  <a:lnTo>
                    <a:pt x="0" y="44323"/>
                  </a:lnTo>
                  <a:lnTo>
                    <a:pt x="0" y="44323"/>
                  </a:lnTo>
                  <a:cubicBezTo>
                    <a:pt x="1231" y="64022"/>
                    <a:pt x="47401" y="81259"/>
                    <a:pt x="104651" y="81259"/>
                  </a:cubicBezTo>
                  <a:cubicBezTo>
                    <a:pt x="161902" y="81259"/>
                    <a:pt x="208072" y="64022"/>
                    <a:pt x="209303" y="44323"/>
                  </a:cubicBezTo>
                  <a:lnTo>
                    <a:pt x="209303" y="44323"/>
                  </a:lnTo>
                  <a:lnTo>
                    <a:pt x="209303" y="616"/>
                  </a:lnTo>
                  <a:cubicBezTo>
                    <a:pt x="209303" y="20930"/>
                    <a:pt x="162518" y="36936"/>
                    <a:pt x="104651"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5" name="Google Shape;675;p33"/>
            <p:cNvSpPr/>
            <p:nvPr/>
          </p:nvSpPr>
          <p:spPr>
            <a:xfrm>
              <a:off x="10909365" y="2314397"/>
              <a:ext cx="160055" cy="73272"/>
            </a:xfrm>
            <a:custGeom>
              <a:avLst/>
              <a:gdLst/>
              <a:ahLst/>
              <a:cxnLst/>
              <a:rect l="l" t="t" r="r" b="b"/>
              <a:pathLst>
                <a:path w="160055" h="73272" extrusionOk="0">
                  <a:moveTo>
                    <a:pt x="160055" y="36936"/>
                  </a:moveTo>
                  <a:cubicBezTo>
                    <a:pt x="160055" y="16621"/>
                    <a:pt x="113270" y="0"/>
                    <a:pt x="55404" y="0"/>
                  </a:cubicBezTo>
                  <a:cubicBezTo>
                    <a:pt x="35089" y="0"/>
                    <a:pt x="16006" y="1847"/>
                    <a:pt x="0" y="5540"/>
                  </a:cubicBezTo>
                  <a:lnTo>
                    <a:pt x="0" y="67716"/>
                  </a:lnTo>
                  <a:cubicBezTo>
                    <a:pt x="16006" y="71409"/>
                    <a:pt x="35089" y="73256"/>
                    <a:pt x="55404" y="73256"/>
                  </a:cubicBezTo>
                  <a:cubicBezTo>
                    <a:pt x="113270" y="73872"/>
                    <a:pt x="160055" y="57251"/>
                    <a:pt x="160055" y="369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6" name="Google Shape;676;p33"/>
            <p:cNvSpPr/>
            <p:nvPr/>
          </p:nvSpPr>
          <p:spPr>
            <a:xfrm>
              <a:off x="10909365" y="2382113"/>
              <a:ext cx="160055" cy="80027"/>
            </a:xfrm>
            <a:custGeom>
              <a:avLst/>
              <a:gdLst/>
              <a:ahLst/>
              <a:cxnLst/>
              <a:rect l="l" t="t" r="r" b="b"/>
              <a:pathLst>
                <a:path w="160055" h="80027" extrusionOk="0">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7" name="Google Shape;677;p33"/>
            <p:cNvSpPr/>
            <p:nvPr/>
          </p:nvSpPr>
          <p:spPr>
            <a:xfrm>
              <a:off x="10909365" y="2455984"/>
              <a:ext cx="160055" cy="80027"/>
            </a:xfrm>
            <a:custGeom>
              <a:avLst/>
              <a:gdLst/>
              <a:ahLst/>
              <a:cxnLst/>
              <a:rect l="l" t="t" r="r" b="b"/>
              <a:pathLst>
                <a:path w="160055" h="80027" extrusionOk="0">
                  <a:moveTo>
                    <a:pt x="55404" y="36320"/>
                  </a:moveTo>
                  <a:cubicBezTo>
                    <a:pt x="35089" y="36320"/>
                    <a:pt x="16006" y="34473"/>
                    <a:pt x="0" y="30780"/>
                  </a:cubicBezTo>
                  <a:lnTo>
                    <a:pt x="0" y="74487"/>
                  </a:lnTo>
                  <a:cubicBezTo>
                    <a:pt x="16006" y="78181"/>
                    <a:pt x="35089" y="80028"/>
                    <a:pt x="55404" y="80028"/>
                  </a:cubicBezTo>
                  <a:cubicBezTo>
                    <a:pt x="112654" y="80028"/>
                    <a:pt x="158824" y="64022"/>
                    <a:pt x="160055" y="43707"/>
                  </a:cubicBezTo>
                  <a:lnTo>
                    <a:pt x="160055" y="43707"/>
                  </a:lnTo>
                  <a:lnTo>
                    <a:pt x="160055" y="0"/>
                  </a:lnTo>
                  <a:cubicBezTo>
                    <a:pt x="160055" y="19699"/>
                    <a:pt x="113270" y="36320"/>
                    <a:pt x="55404" y="363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78" name="Google Shape;678;p33"/>
          <p:cNvGrpSpPr/>
          <p:nvPr/>
        </p:nvGrpSpPr>
        <p:grpSpPr>
          <a:xfrm>
            <a:off x="1642204" y="4254484"/>
            <a:ext cx="502696" cy="578225"/>
            <a:chOff x="1100225" y="2900719"/>
            <a:chExt cx="394271" cy="394235"/>
          </a:xfrm>
        </p:grpSpPr>
        <p:sp>
          <p:nvSpPr>
            <p:cNvPr id="679" name="Google Shape;679;p33"/>
            <p:cNvSpPr/>
            <p:nvPr/>
          </p:nvSpPr>
          <p:spPr>
            <a:xfrm>
              <a:off x="1100225" y="2919440"/>
              <a:ext cx="375514" cy="375514"/>
            </a:xfrm>
            <a:custGeom>
              <a:avLst/>
              <a:gdLst/>
              <a:ahLst/>
              <a:cxnLst/>
              <a:rect l="l" t="t" r="r" b="b"/>
              <a:pathLst>
                <a:path w="375514" h="375514" extrusionOk="0">
                  <a:moveTo>
                    <a:pt x="326266" y="326266"/>
                  </a:moveTo>
                  <a:lnTo>
                    <a:pt x="49248" y="326266"/>
                  </a:lnTo>
                  <a:lnTo>
                    <a:pt x="49248" y="49248"/>
                  </a:lnTo>
                  <a:lnTo>
                    <a:pt x="178523" y="49248"/>
                  </a:lnTo>
                  <a:lnTo>
                    <a:pt x="178523" y="0"/>
                  </a:lnTo>
                  <a:lnTo>
                    <a:pt x="0" y="0"/>
                  </a:lnTo>
                  <a:lnTo>
                    <a:pt x="0" y="375514"/>
                  </a:lnTo>
                  <a:lnTo>
                    <a:pt x="375514" y="375514"/>
                  </a:lnTo>
                  <a:lnTo>
                    <a:pt x="375514" y="196991"/>
                  </a:lnTo>
                  <a:lnTo>
                    <a:pt x="326266" y="19699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0" name="Google Shape;680;p33"/>
            <p:cNvSpPr/>
            <p:nvPr/>
          </p:nvSpPr>
          <p:spPr>
            <a:xfrm>
              <a:off x="1217188" y="2962532"/>
              <a:ext cx="215458" cy="215458"/>
            </a:xfrm>
            <a:custGeom>
              <a:avLst/>
              <a:gdLst/>
              <a:ahLst/>
              <a:cxnLst/>
              <a:rect l="l" t="t" r="r" b="b"/>
              <a:pathLst>
                <a:path w="215458" h="215458" extrusionOk="0">
                  <a:moveTo>
                    <a:pt x="0" y="215459"/>
                  </a:moveTo>
                  <a:lnTo>
                    <a:pt x="73872" y="215459"/>
                  </a:lnTo>
                  <a:lnTo>
                    <a:pt x="215459" y="73872"/>
                  </a:lnTo>
                  <a:lnTo>
                    <a:pt x="141587" y="0"/>
                  </a:lnTo>
                  <a:lnTo>
                    <a:pt x="0" y="14158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1" name="Google Shape;681;p33"/>
            <p:cNvSpPr/>
            <p:nvPr/>
          </p:nvSpPr>
          <p:spPr>
            <a:xfrm rot="2700000">
              <a:off x="1380515" y="2927546"/>
              <a:ext cx="104708" cy="69600"/>
            </a:xfrm>
            <a:custGeom>
              <a:avLst/>
              <a:gdLst/>
              <a:ahLst/>
              <a:cxnLst/>
              <a:rect l="l" t="t" r="r" b="b"/>
              <a:pathLst>
                <a:path w="104650" h="69561" extrusionOk="0">
                  <a:moveTo>
                    <a:pt x="0" y="0"/>
                  </a:moveTo>
                  <a:lnTo>
                    <a:pt x="104651" y="0"/>
                  </a:lnTo>
                  <a:lnTo>
                    <a:pt x="104651" y="69562"/>
                  </a:lnTo>
                  <a:lnTo>
                    <a:pt x="0" y="69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2" name="Google Shape;682;p33"/>
          <p:cNvGrpSpPr/>
          <p:nvPr/>
        </p:nvGrpSpPr>
        <p:grpSpPr>
          <a:xfrm>
            <a:off x="2431573" y="4345146"/>
            <a:ext cx="502327" cy="388246"/>
            <a:chOff x="1719338" y="2962532"/>
            <a:chExt cx="393982" cy="264707"/>
          </a:xfrm>
        </p:grpSpPr>
        <p:sp>
          <p:nvSpPr>
            <p:cNvPr id="683" name="Google Shape;683;p33"/>
            <p:cNvSpPr/>
            <p:nvPr/>
          </p:nvSpPr>
          <p:spPr>
            <a:xfrm>
              <a:off x="1719338" y="2962532"/>
              <a:ext cx="393982" cy="49247"/>
            </a:xfrm>
            <a:custGeom>
              <a:avLst/>
              <a:gdLst/>
              <a:ahLst/>
              <a:cxnLst/>
              <a:rect l="l" t="t" r="r" b="b"/>
              <a:pathLst>
                <a:path w="393982" h="49247" extrusionOk="0">
                  <a:moveTo>
                    <a:pt x="369358" y="0"/>
                  </a:moveTo>
                  <a:lnTo>
                    <a:pt x="24624" y="0"/>
                  </a:lnTo>
                  <a:cubicBezTo>
                    <a:pt x="11081" y="0"/>
                    <a:pt x="0" y="11081"/>
                    <a:pt x="0" y="24624"/>
                  </a:cubicBezTo>
                  <a:lnTo>
                    <a:pt x="0" y="49248"/>
                  </a:lnTo>
                  <a:lnTo>
                    <a:pt x="393982" y="49248"/>
                  </a:lnTo>
                  <a:lnTo>
                    <a:pt x="393982" y="24624"/>
                  </a:lnTo>
                  <a:cubicBezTo>
                    <a:pt x="393982" y="11081"/>
                    <a:pt x="382901" y="0"/>
                    <a:pt x="36935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4" name="Google Shape;684;p33"/>
            <p:cNvSpPr/>
            <p:nvPr/>
          </p:nvSpPr>
          <p:spPr>
            <a:xfrm>
              <a:off x="1719338" y="3061028"/>
              <a:ext cx="393982" cy="166211"/>
            </a:xfrm>
            <a:custGeom>
              <a:avLst/>
              <a:gdLst/>
              <a:ahLst/>
              <a:cxnLst/>
              <a:rect l="l" t="t" r="r" b="b"/>
              <a:pathLst>
                <a:path w="393982" h="166211" extrusionOk="0">
                  <a:moveTo>
                    <a:pt x="0" y="141587"/>
                  </a:moveTo>
                  <a:cubicBezTo>
                    <a:pt x="0" y="155130"/>
                    <a:pt x="11081" y="166211"/>
                    <a:pt x="24624" y="166211"/>
                  </a:cubicBezTo>
                  <a:lnTo>
                    <a:pt x="369358" y="166211"/>
                  </a:lnTo>
                  <a:cubicBezTo>
                    <a:pt x="382901" y="166211"/>
                    <a:pt x="393982" y="155130"/>
                    <a:pt x="393982" y="141587"/>
                  </a:cubicBezTo>
                  <a:lnTo>
                    <a:pt x="393982" y="0"/>
                  </a:lnTo>
                  <a:lnTo>
                    <a:pt x="0" y="0"/>
                  </a:lnTo>
                  <a:lnTo>
                    <a:pt x="0" y="141587"/>
                  </a:lnTo>
                  <a:close/>
                  <a:moveTo>
                    <a:pt x="215459" y="80028"/>
                  </a:moveTo>
                  <a:lnTo>
                    <a:pt x="350890" y="80028"/>
                  </a:lnTo>
                  <a:lnTo>
                    <a:pt x="350890" y="104651"/>
                  </a:lnTo>
                  <a:lnTo>
                    <a:pt x="215459" y="104651"/>
                  </a:lnTo>
                  <a:lnTo>
                    <a:pt x="215459" y="80028"/>
                  </a:lnTo>
                  <a:close/>
                  <a:moveTo>
                    <a:pt x="55404" y="73872"/>
                  </a:moveTo>
                  <a:cubicBezTo>
                    <a:pt x="55404" y="70178"/>
                    <a:pt x="58482" y="67716"/>
                    <a:pt x="61560" y="67716"/>
                  </a:cubicBezTo>
                  <a:lnTo>
                    <a:pt x="129275" y="67716"/>
                  </a:lnTo>
                  <a:cubicBezTo>
                    <a:pt x="132353" y="67716"/>
                    <a:pt x="135431" y="70178"/>
                    <a:pt x="135431" y="73872"/>
                  </a:cubicBezTo>
                  <a:lnTo>
                    <a:pt x="135431" y="116963"/>
                  </a:lnTo>
                  <a:cubicBezTo>
                    <a:pt x="135431" y="120657"/>
                    <a:pt x="132353" y="123119"/>
                    <a:pt x="129275" y="123119"/>
                  </a:cubicBezTo>
                  <a:lnTo>
                    <a:pt x="61560" y="123119"/>
                  </a:lnTo>
                  <a:cubicBezTo>
                    <a:pt x="58482" y="123119"/>
                    <a:pt x="55404" y="120657"/>
                    <a:pt x="55404" y="116963"/>
                  </a:cubicBezTo>
                  <a:lnTo>
                    <a:pt x="55404" y="738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5" name="Google Shape;685;p33"/>
          <p:cNvGrpSpPr/>
          <p:nvPr/>
        </p:nvGrpSpPr>
        <p:grpSpPr>
          <a:xfrm>
            <a:off x="3209736" y="4192951"/>
            <a:ext cx="417107" cy="640759"/>
            <a:chOff x="2329662" y="2858765"/>
            <a:chExt cx="327143" cy="436871"/>
          </a:xfrm>
        </p:grpSpPr>
        <p:sp>
          <p:nvSpPr>
            <p:cNvPr id="686" name="Google Shape;686;p33"/>
            <p:cNvSpPr/>
            <p:nvPr/>
          </p:nvSpPr>
          <p:spPr>
            <a:xfrm>
              <a:off x="2595466" y="2858765"/>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87" name="Google Shape;687;p33"/>
            <p:cNvSpPr/>
            <p:nvPr/>
          </p:nvSpPr>
          <p:spPr>
            <a:xfrm>
              <a:off x="2329662" y="2858765"/>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08366" y="122678"/>
                  </a:moveTo>
                  <a:lnTo>
                    <a:pt x="123360" y="136309"/>
                  </a:lnTo>
                  <a:lnTo>
                    <a:pt x="88601" y="173794"/>
                  </a:lnTo>
                  <a:lnTo>
                    <a:pt x="123360" y="211280"/>
                  </a:lnTo>
                  <a:lnTo>
                    <a:pt x="108366" y="224910"/>
                  </a:lnTo>
                  <a:lnTo>
                    <a:pt x="61339" y="173794"/>
                  </a:lnTo>
                  <a:lnTo>
                    <a:pt x="108366" y="122678"/>
                  </a:lnTo>
                  <a:close/>
                  <a:moveTo>
                    <a:pt x="123360" y="362583"/>
                  </a:moveTo>
                  <a:cubicBezTo>
                    <a:pt x="121315" y="365309"/>
                    <a:pt x="119271" y="367354"/>
                    <a:pt x="116545" y="369398"/>
                  </a:cubicBezTo>
                  <a:cubicBezTo>
                    <a:pt x="111092" y="372806"/>
                    <a:pt x="104277" y="374851"/>
                    <a:pt x="96098" y="374851"/>
                  </a:cubicBezTo>
                  <a:cubicBezTo>
                    <a:pt x="89964" y="374851"/>
                    <a:pt x="84512" y="373488"/>
                    <a:pt x="79741" y="371443"/>
                  </a:cubicBezTo>
                  <a:cubicBezTo>
                    <a:pt x="74970" y="369398"/>
                    <a:pt x="71562" y="365991"/>
                    <a:pt x="68836" y="362583"/>
                  </a:cubicBezTo>
                  <a:cubicBezTo>
                    <a:pt x="66110" y="358494"/>
                    <a:pt x="64065" y="354404"/>
                    <a:pt x="63384"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8518"/>
                  </a:cubicBezTo>
                  <a:cubicBezTo>
                    <a:pt x="117908" y="299881"/>
                    <a:pt x="119952" y="301925"/>
                    <a:pt x="121997" y="305333"/>
                  </a:cubicBezTo>
                  <a:cubicBezTo>
                    <a:pt x="124042" y="308059"/>
                    <a:pt x="125405" y="312148"/>
                    <a:pt x="127449" y="316238"/>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175" y="353041"/>
                  </a:lnTo>
                  <a:cubicBezTo>
                    <a:pt x="127449" y="357131"/>
                    <a:pt x="125405" y="360538"/>
                    <a:pt x="123360" y="362583"/>
                  </a:cubicBezTo>
                  <a:close/>
                  <a:moveTo>
                    <a:pt x="187425" y="368717"/>
                  </a:moveTo>
                  <a:cubicBezTo>
                    <a:pt x="181973" y="372806"/>
                    <a:pt x="174476" y="374851"/>
                    <a:pt x="164934" y="374851"/>
                  </a:cubicBezTo>
                  <a:cubicBezTo>
                    <a:pt x="158800" y="374851"/>
                    <a:pt x="152667" y="373488"/>
                    <a:pt x="146533" y="370080"/>
                  </a:cubicBezTo>
                  <a:cubicBezTo>
                    <a:pt x="143125" y="368717"/>
                    <a:pt x="140399" y="366672"/>
                    <a:pt x="138354" y="363946"/>
                  </a:cubicBezTo>
                  <a:cubicBezTo>
                    <a:pt x="136309" y="361220"/>
                    <a:pt x="134265" y="358494"/>
                    <a:pt x="132220" y="354404"/>
                  </a:cubicBezTo>
                  <a:lnTo>
                    <a:pt x="147896" y="348270"/>
                  </a:lnTo>
                  <a:cubicBezTo>
                    <a:pt x="148577" y="350315"/>
                    <a:pt x="149940" y="351678"/>
                    <a:pt x="150622" y="353041"/>
                  </a:cubicBezTo>
                  <a:cubicBezTo>
                    <a:pt x="151303" y="354404"/>
                    <a:pt x="152667" y="355767"/>
                    <a:pt x="154030" y="357131"/>
                  </a:cubicBezTo>
                  <a:cubicBezTo>
                    <a:pt x="155393" y="358494"/>
                    <a:pt x="156756" y="359175"/>
                    <a:pt x="158800" y="359857"/>
                  </a:cubicBezTo>
                  <a:cubicBezTo>
                    <a:pt x="160845" y="360538"/>
                    <a:pt x="162890" y="360538"/>
                    <a:pt x="164934" y="360538"/>
                  </a:cubicBezTo>
                  <a:cubicBezTo>
                    <a:pt x="166297" y="360538"/>
                    <a:pt x="168342" y="360538"/>
                    <a:pt x="169705" y="359857"/>
                  </a:cubicBezTo>
                  <a:cubicBezTo>
                    <a:pt x="171068" y="359857"/>
                    <a:pt x="172431" y="359175"/>
                    <a:pt x="173794" y="358494"/>
                  </a:cubicBezTo>
                  <a:cubicBezTo>
                    <a:pt x="175158" y="357812"/>
                    <a:pt x="175839" y="357131"/>
                    <a:pt x="176521" y="355767"/>
                  </a:cubicBezTo>
                  <a:cubicBezTo>
                    <a:pt x="177202" y="354404"/>
                    <a:pt x="177884" y="353041"/>
                    <a:pt x="177884" y="350997"/>
                  </a:cubicBezTo>
                  <a:cubicBezTo>
                    <a:pt x="177884" y="348270"/>
                    <a:pt x="176521" y="346226"/>
                    <a:pt x="173794" y="344181"/>
                  </a:cubicBezTo>
                  <a:cubicBezTo>
                    <a:pt x="170387" y="342137"/>
                    <a:pt x="166979" y="340092"/>
                    <a:pt x="162208" y="338729"/>
                  </a:cubicBezTo>
                  <a:cubicBezTo>
                    <a:pt x="153348" y="335321"/>
                    <a:pt x="146533" y="332595"/>
                    <a:pt x="142443" y="329187"/>
                  </a:cubicBezTo>
                  <a:cubicBezTo>
                    <a:pt x="137672" y="325779"/>
                    <a:pt x="135628" y="320327"/>
                    <a:pt x="135628" y="314193"/>
                  </a:cubicBezTo>
                  <a:cubicBezTo>
                    <a:pt x="135628" y="308059"/>
                    <a:pt x="138354" y="302607"/>
                    <a:pt x="143806" y="298518"/>
                  </a:cubicBezTo>
                  <a:cubicBezTo>
                    <a:pt x="149259" y="294428"/>
                    <a:pt x="156074" y="292384"/>
                    <a:pt x="164253" y="292384"/>
                  </a:cubicBezTo>
                  <a:cubicBezTo>
                    <a:pt x="171068" y="292384"/>
                    <a:pt x="177202" y="293747"/>
                    <a:pt x="182655" y="297154"/>
                  </a:cubicBezTo>
                  <a:cubicBezTo>
                    <a:pt x="185381" y="298518"/>
                    <a:pt x="187425" y="300562"/>
                    <a:pt x="189470" y="302607"/>
                  </a:cubicBezTo>
                  <a:cubicBezTo>
                    <a:pt x="191515" y="304651"/>
                    <a:pt x="193559" y="308059"/>
                    <a:pt x="194922" y="311467"/>
                  </a:cubicBezTo>
                  <a:lnTo>
                    <a:pt x="177202" y="316919"/>
                  </a:lnTo>
                  <a:cubicBezTo>
                    <a:pt x="175839" y="313512"/>
                    <a:pt x="173794" y="311467"/>
                    <a:pt x="171750" y="309422"/>
                  </a:cubicBezTo>
                  <a:cubicBezTo>
                    <a:pt x="169705" y="307378"/>
                    <a:pt x="166979" y="306696"/>
                    <a:pt x="162890" y="306696"/>
                  </a:cubicBezTo>
                  <a:cubicBezTo>
                    <a:pt x="161527" y="306696"/>
                    <a:pt x="160164"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7437" y="320327"/>
                  </a:cubicBezTo>
                  <a:cubicBezTo>
                    <a:pt x="160845" y="322372"/>
                    <a:pt x="165616" y="323735"/>
                    <a:pt x="169705" y="325779"/>
                  </a:cubicBezTo>
                  <a:cubicBezTo>
                    <a:pt x="176521" y="327824"/>
                    <a:pt x="181973" y="330550"/>
                    <a:pt x="187425" y="334640"/>
                  </a:cubicBezTo>
                  <a:cubicBezTo>
                    <a:pt x="192878" y="338729"/>
                    <a:pt x="195604" y="344181"/>
                    <a:pt x="195604" y="350997"/>
                  </a:cubicBezTo>
                  <a:cubicBezTo>
                    <a:pt x="195604" y="358494"/>
                    <a:pt x="192878" y="364628"/>
                    <a:pt x="187425" y="368717"/>
                  </a:cubicBezTo>
                  <a:close/>
                  <a:moveTo>
                    <a:pt x="145851" y="249446"/>
                  </a:moveTo>
                  <a:lnTo>
                    <a:pt x="126768" y="241949"/>
                  </a:lnTo>
                  <a:lnTo>
                    <a:pt x="181291" y="105640"/>
                  </a:lnTo>
                  <a:lnTo>
                    <a:pt x="200375" y="113137"/>
                  </a:lnTo>
                  <a:lnTo>
                    <a:pt x="145851" y="249446"/>
                  </a:lnTo>
                  <a:close/>
                  <a:moveTo>
                    <a:pt x="257625" y="368717"/>
                  </a:moveTo>
                  <a:cubicBezTo>
                    <a:pt x="252172" y="372806"/>
                    <a:pt x="244675" y="374851"/>
                    <a:pt x="235134" y="374851"/>
                  </a:cubicBezTo>
                  <a:cubicBezTo>
                    <a:pt x="229000" y="374851"/>
                    <a:pt x="222866" y="373488"/>
                    <a:pt x="216732" y="370080"/>
                  </a:cubicBezTo>
                  <a:cubicBezTo>
                    <a:pt x="213324" y="368717"/>
                    <a:pt x="210598" y="366672"/>
                    <a:pt x="208553" y="363946"/>
                  </a:cubicBezTo>
                  <a:cubicBezTo>
                    <a:pt x="206509" y="361220"/>
                    <a:pt x="204464" y="358494"/>
                    <a:pt x="202419" y="354404"/>
                  </a:cubicBezTo>
                  <a:lnTo>
                    <a:pt x="218095" y="348270"/>
                  </a:lnTo>
                  <a:cubicBezTo>
                    <a:pt x="218777" y="350315"/>
                    <a:pt x="220140" y="351678"/>
                    <a:pt x="220821" y="353041"/>
                  </a:cubicBezTo>
                  <a:cubicBezTo>
                    <a:pt x="221503" y="354404"/>
                    <a:pt x="222866" y="355767"/>
                    <a:pt x="224229" y="357131"/>
                  </a:cubicBezTo>
                  <a:cubicBezTo>
                    <a:pt x="225592" y="358494"/>
                    <a:pt x="226955" y="359175"/>
                    <a:pt x="229000" y="359857"/>
                  </a:cubicBezTo>
                  <a:cubicBezTo>
                    <a:pt x="231044" y="360538"/>
                    <a:pt x="233089" y="360538"/>
                    <a:pt x="235134" y="360538"/>
                  </a:cubicBezTo>
                  <a:cubicBezTo>
                    <a:pt x="236497" y="360538"/>
                    <a:pt x="238541" y="360538"/>
                    <a:pt x="239905" y="359857"/>
                  </a:cubicBezTo>
                  <a:cubicBezTo>
                    <a:pt x="241268" y="359857"/>
                    <a:pt x="242631" y="359175"/>
                    <a:pt x="243994" y="358494"/>
                  </a:cubicBezTo>
                  <a:cubicBezTo>
                    <a:pt x="245357" y="357812"/>
                    <a:pt x="246038" y="357131"/>
                    <a:pt x="246720" y="355767"/>
                  </a:cubicBezTo>
                  <a:cubicBezTo>
                    <a:pt x="247402" y="354404"/>
                    <a:pt x="248083" y="353041"/>
                    <a:pt x="248083" y="350997"/>
                  </a:cubicBezTo>
                  <a:cubicBezTo>
                    <a:pt x="248083" y="348270"/>
                    <a:pt x="246720" y="346226"/>
                    <a:pt x="243994" y="344181"/>
                  </a:cubicBezTo>
                  <a:cubicBezTo>
                    <a:pt x="240586" y="342137"/>
                    <a:pt x="237178" y="340092"/>
                    <a:pt x="232407" y="338729"/>
                  </a:cubicBezTo>
                  <a:cubicBezTo>
                    <a:pt x="223547" y="335321"/>
                    <a:pt x="216732" y="332595"/>
                    <a:pt x="212643" y="329187"/>
                  </a:cubicBezTo>
                  <a:cubicBezTo>
                    <a:pt x="207872" y="325779"/>
                    <a:pt x="205827" y="320327"/>
                    <a:pt x="205827" y="314193"/>
                  </a:cubicBezTo>
                  <a:cubicBezTo>
                    <a:pt x="205827" y="308059"/>
                    <a:pt x="208553" y="302607"/>
                    <a:pt x="214006" y="298518"/>
                  </a:cubicBezTo>
                  <a:cubicBezTo>
                    <a:pt x="219458" y="294428"/>
                    <a:pt x="226274" y="292384"/>
                    <a:pt x="234452" y="292384"/>
                  </a:cubicBezTo>
                  <a:cubicBezTo>
                    <a:pt x="241268" y="292384"/>
                    <a:pt x="247402" y="293747"/>
                    <a:pt x="252854" y="297154"/>
                  </a:cubicBezTo>
                  <a:cubicBezTo>
                    <a:pt x="255580" y="298518"/>
                    <a:pt x="257625" y="300562"/>
                    <a:pt x="259669" y="302607"/>
                  </a:cubicBezTo>
                  <a:cubicBezTo>
                    <a:pt x="261714" y="304651"/>
                    <a:pt x="263759" y="308059"/>
                    <a:pt x="265122" y="311467"/>
                  </a:cubicBezTo>
                  <a:lnTo>
                    <a:pt x="248083" y="316238"/>
                  </a:lnTo>
                  <a:cubicBezTo>
                    <a:pt x="246720" y="312830"/>
                    <a:pt x="244675" y="310785"/>
                    <a:pt x="242631" y="308741"/>
                  </a:cubicBezTo>
                  <a:cubicBezTo>
                    <a:pt x="240586" y="306696"/>
                    <a:pt x="237860" y="306015"/>
                    <a:pt x="233771" y="306015"/>
                  </a:cubicBezTo>
                  <a:cubicBezTo>
                    <a:pt x="232407" y="306015"/>
                    <a:pt x="231044" y="306015"/>
                    <a:pt x="230363" y="306696"/>
                  </a:cubicBezTo>
                  <a:cubicBezTo>
                    <a:pt x="229000" y="306696"/>
                    <a:pt x="227637" y="307378"/>
                    <a:pt x="226955" y="308059"/>
                  </a:cubicBezTo>
                  <a:cubicBezTo>
                    <a:pt x="225592" y="308741"/>
                    <a:pt x="224910" y="309422"/>
                    <a:pt x="224229" y="310104"/>
                  </a:cubicBezTo>
                  <a:cubicBezTo>
                    <a:pt x="223547" y="310785"/>
                    <a:pt x="223547" y="312148"/>
                    <a:pt x="223547" y="313512"/>
                  </a:cubicBezTo>
                  <a:cubicBezTo>
                    <a:pt x="223547" y="314875"/>
                    <a:pt x="224229" y="315556"/>
                    <a:pt x="224910" y="316919"/>
                  </a:cubicBezTo>
                  <a:cubicBezTo>
                    <a:pt x="225592" y="317601"/>
                    <a:pt x="226955" y="318964"/>
                    <a:pt x="228318" y="319646"/>
                  </a:cubicBezTo>
                  <a:cubicBezTo>
                    <a:pt x="231726" y="321690"/>
                    <a:pt x="236497" y="323053"/>
                    <a:pt x="240586" y="325098"/>
                  </a:cubicBezTo>
                  <a:cubicBezTo>
                    <a:pt x="247402" y="327143"/>
                    <a:pt x="252854" y="329869"/>
                    <a:pt x="258306" y="333958"/>
                  </a:cubicBezTo>
                  <a:cubicBezTo>
                    <a:pt x="263759" y="338047"/>
                    <a:pt x="266485" y="343500"/>
                    <a:pt x="266485" y="350315"/>
                  </a:cubicBezTo>
                  <a:cubicBezTo>
                    <a:pt x="265803" y="358494"/>
                    <a:pt x="263077" y="364628"/>
                    <a:pt x="257625" y="368717"/>
                  </a:cubicBezTo>
                  <a:close/>
                  <a:moveTo>
                    <a:pt x="218777" y="224910"/>
                  </a:moveTo>
                  <a:lnTo>
                    <a:pt x="203783" y="211280"/>
                  </a:lnTo>
                  <a:lnTo>
                    <a:pt x="238541" y="173794"/>
                  </a:lnTo>
                  <a:lnTo>
                    <a:pt x="203783" y="136309"/>
                  </a:lnTo>
                  <a:lnTo>
                    <a:pt x="218777" y="122678"/>
                  </a:lnTo>
                  <a:lnTo>
                    <a:pt x="265803" y="173794"/>
                  </a:lnTo>
                  <a:lnTo>
                    <a:pt x="218777" y="22491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88" name="Google Shape;688;p33"/>
          <p:cNvGrpSpPr/>
          <p:nvPr/>
        </p:nvGrpSpPr>
        <p:grpSpPr>
          <a:xfrm>
            <a:off x="3985646" y="4192951"/>
            <a:ext cx="417107" cy="640759"/>
            <a:chOff x="2938219" y="2858765"/>
            <a:chExt cx="327143" cy="436871"/>
          </a:xfrm>
        </p:grpSpPr>
        <p:sp>
          <p:nvSpPr>
            <p:cNvPr id="689" name="Google Shape;689;p33"/>
            <p:cNvSpPr/>
            <p:nvPr/>
          </p:nvSpPr>
          <p:spPr>
            <a:xfrm>
              <a:off x="3204023" y="2858765"/>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0" name="Google Shape;690;p33"/>
            <p:cNvSpPr/>
            <p:nvPr/>
          </p:nvSpPr>
          <p:spPr>
            <a:xfrm>
              <a:off x="2938219" y="2858765"/>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23360" y="362583"/>
                  </a:moveTo>
                  <a:cubicBezTo>
                    <a:pt x="121315" y="365309"/>
                    <a:pt x="119271" y="367354"/>
                    <a:pt x="116545" y="369398"/>
                  </a:cubicBezTo>
                  <a:cubicBezTo>
                    <a:pt x="111092" y="372806"/>
                    <a:pt x="104277" y="374851"/>
                    <a:pt x="96098" y="374851"/>
                  </a:cubicBezTo>
                  <a:cubicBezTo>
                    <a:pt x="89283" y="374851"/>
                    <a:pt x="83830" y="373488"/>
                    <a:pt x="79741" y="371443"/>
                  </a:cubicBezTo>
                  <a:cubicBezTo>
                    <a:pt x="74970" y="369398"/>
                    <a:pt x="71562" y="365991"/>
                    <a:pt x="68836" y="362583"/>
                  </a:cubicBezTo>
                  <a:cubicBezTo>
                    <a:pt x="66110" y="358494"/>
                    <a:pt x="64065" y="354404"/>
                    <a:pt x="62702" y="349634"/>
                  </a:cubicBezTo>
                  <a:cubicBezTo>
                    <a:pt x="62021" y="344181"/>
                    <a:pt x="61339" y="339410"/>
                    <a:pt x="61339" y="333958"/>
                  </a:cubicBezTo>
                  <a:cubicBezTo>
                    <a:pt x="61339" y="328506"/>
                    <a:pt x="62021" y="323735"/>
                    <a:pt x="63384" y="318964"/>
                  </a:cubicBezTo>
                  <a:cubicBezTo>
                    <a:pt x="64747" y="314193"/>
                    <a:pt x="66792" y="309422"/>
                    <a:pt x="69518" y="306015"/>
                  </a:cubicBezTo>
                  <a:cubicBezTo>
                    <a:pt x="72244" y="301925"/>
                    <a:pt x="75652" y="299199"/>
                    <a:pt x="80423" y="297154"/>
                  </a:cubicBezTo>
                  <a:cubicBezTo>
                    <a:pt x="85193" y="295110"/>
                    <a:pt x="90646" y="293747"/>
                    <a:pt x="96780" y="293747"/>
                  </a:cubicBezTo>
                  <a:cubicBezTo>
                    <a:pt x="103595" y="293747"/>
                    <a:pt x="109729" y="295110"/>
                    <a:pt x="115181" y="297836"/>
                  </a:cubicBezTo>
                  <a:cubicBezTo>
                    <a:pt x="117908" y="299199"/>
                    <a:pt x="119952" y="301244"/>
                    <a:pt x="121997" y="304651"/>
                  </a:cubicBezTo>
                  <a:cubicBezTo>
                    <a:pt x="124042" y="307378"/>
                    <a:pt x="125405" y="311467"/>
                    <a:pt x="127449" y="315556"/>
                  </a:cubicBezTo>
                  <a:lnTo>
                    <a:pt x="110411" y="319646"/>
                  </a:lnTo>
                  <a:cubicBezTo>
                    <a:pt x="109048" y="316238"/>
                    <a:pt x="107684" y="313512"/>
                    <a:pt x="105640" y="311467"/>
                  </a:cubicBezTo>
                  <a:cubicBezTo>
                    <a:pt x="103595" y="309422"/>
                    <a:pt x="100187" y="308059"/>
                    <a:pt x="96098" y="308059"/>
                  </a:cubicBezTo>
                  <a:cubicBezTo>
                    <a:pt x="94053" y="308059"/>
                    <a:pt x="92009" y="308741"/>
                    <a:pt x="89964" y="309422"/>
                  </a:cubicBezTo>
                  <a:cubicBezTo>
                    <a:pt x="87920" y="310104"/>
                    <a:pt x="86556" y="311467"/>
                    <a:pt x="85875" y="312830"/>
                  </a:cubicBezTo>
                  <a:cubicBezTo>
                    <a:pt x="84512" y="314193"/>
                    <a:pt x="83830" y="316238"/>
                    <a:pt x="83149" y="317601"/>
                  </a:cubicBezTo>
                  <a:cubicBezTo>
                    <a:pt x="82467" y="319646"/>
                    <a:pt x="81786" y="321690"/>
                    <a:pt x="81786" y="323053"/>
                  </a:cubicBezTo>
                  <a:cubicBezTo>
                    <a:pt x="81104" y="325098"/>
                    <a:pt x="81104" y="327143"/>
                    <a:pt x="81104" y="329187"/>
                  </a:cubicBezTo>
                  <a:cubicBezTo>
                    <a:pt x="81104" y="331232"/>
                    <a:pt x="81104" y="332595"/>
                    <a:pt x="81104" y="334640"/>
                  </a:cubicBezTo>
                  <a:cubicBezTo>
                    <a:pt x="81104" y="343500"/>
                    <a:pt x="82467" y="349634"/>
                    <a:pt x="85193" y="354404"/>
                  </a:cubicBezTo>
                  <a:cubicBezTo>
                    <a:pt x="87920" y="358494"/>
                    <a:pt x="92009" y="360538"/>
                    <a:pt x="97461" y="360538"/>
                  </a:cubicBezTo>
                  <a:cubicBezTo>
                    <a:pt x="99506" y="360538"/>
                    <a:pt x="101550" y="360538"/>
                    <a:pt x="102914" y="359857"/>
                  </a:cubicBezTo>
                  <a:cubicBezTo>
                    <a:pt x="104277" y="359175"/>
                    <a:pt x="105640" y="358494"/>
                    <a:pt x="107003" y="357131"/>
                  </a:cubicBezTo>
                  <a:cubicBezTo>
                    <a:pt x="108366" y="355767"/>
                    <a:pt x="109048" y="355086"/>
                    <a:pt x="110411" y="353723"/>
                  </a:cubicBezTo>
                  <a:cubicBezTo>
                    <a:pt x="111092" y="352360"/>
                    <a:pt x="112455" y="350997"/>
                    <a:pt x="113137" y="348952"/>
                  </a:cubicBezTo>
                  <a:lnTo>
                    <a:pt x="130857" y="353041"/>
                  </a:lnTo>
                  <a:cubicBezTo>
                    <a:pt x="127449" y="357131"/>
                    <a:pt x="125405" y="360538"/>
                    <a:pt x="123360" y="362583"/>
                  </a:cubicBezTo>
                  <a:close/>
                  <a:moveTo>
                    <a:pt x="188107" y="368717"/>
                  </a:moveTo>
                  <a:cubicBezTo>
                    <a:pt x="182655" y="372806"/>
                    <a:pt x="175158" y="374851"/>
                    <a:pt x="165616" y="374851"/>
                  </a:cubicBezTo>
                  <a:cubicBezTo>
                    <a:pt x="159482" y="374851"/>
                    <a:pt x="153348" y="373488"/>
                    <a:pt x="147214" y="370080"/>
                  </a:cubicBezTo>
                  <a:cubicBezTo>
                    <a:pt x="143806" y="368717"/>
                    <a:pt x="141080" y="366672"/>
                    <a:pt x="139036" y="363946"/>
                  </a:cubicBezTo>
                  <a:cubicBezTo>
                    <a:pt x="136991" y="361220"/>
                    <a:pt x="134946" y="358494"/>
                    <a:pt x="132902" y="354404"/>
                  </a:cubicBezTo>
                  <a:lnTo>
                    <a:pt x="148577" y="348270"/>
                  </a:lnTo>
                  <a:cubicBezTo>
                    <a:pt x="149259" y="350315"/>
                    <a:pt x="150622" y="351678"/>
                    <a:pt x="151303" y="353041"/>
                  </a:cubicBezTo>
                  <a:cubicBezTo>
                    <a:pt x="152667" y="354404"/>
                    <a:pt x="153348" y="355767"/>
                    <a:pt x="154711" y="357131"/>
                  </a:cubicBezTo>
                  <a:cubicBezTo>
                    <a:pt x="156074" y="358494"/>
                    <a:pt x="157437" y="359175"/>
                    <a:pt x="159482" y="359857"/>
                  </a:cubicBezTo>
                  <a:cubicBezTo>
                    <a:pt x="161527" y="360538"/>
                    <a:pt x="163571" y="361220"/>
                    <a:pt x="165616" y="361220"/>
                  </a:cubicBezTo>
                  <a:cubicBezTo>
                    <a:pt x="166979" y="361220"/>
                    <a:pt x="169024" y="361220"/>
                    <a:pt x="170387" y="360538"/>
                  </a:cubicBezTo>
                  <a:cubicBezTo>
                    <a:pt x="171750" y="360538"/>
                    <a:pt x="173113" y="359857"/>
                    <a:pt x="174476" y="359175"/>
                  </a:cubicBezTo>
                  <a:cubicBezTo>
                    <a:pt x="175839" y="358494"/>
                    <a:pt x="176521" y="357812"/>
                    <a:pt x="177202" y="356449"/>
                  </a:cubicBezTo>
                  <a:cubicBezTo>
                    <a:pt x="177884" y="355086"/>
                    <a:pt x="178565" y="353723"/>
                    <a:pt x="178565" y="351678"/>
                  </a:cubicBezTo>
                  <a:cubicBezTo>
                    <a:pt x="178565" y="348952"/>
                    <a:pt x="177202" y="346907"/>
                    <a:pt x="174476" y="344863"/>
                  </a:cubicBezTo>
                  <a:cubicBezTo>
                    <a:pt x="171068" y="342818"/>
                    <a:pt x="167661" y="340773"/>
                    <a:pt x="162890" y="339410"/>
                  </a:cubicBezTo>
                  <a:cubicBezTo>
                    <a:pt x="154030" y="336003"/>
                    <a:pt x="147214" y="333276"/>
                    <a:pt x="143125" y="329869"/>
                  </a:cubicBezTo>
                  <a:cubicBezTo>
                    <a:pt x="138354" y="326461"/>
                    <a:pt x="136309" y="321009"/>
                    <a:pt x="136309" y="314875"/>
                  </a:cubicBezTo>
                  <a:cubicBezTo>
                    <a:pt x="136309" y="308741"/>
                    <a:pt x="139036" y="303288"/>
                    <a:pt x="144488" y="299199"/>
                  </a:cubicBezTo>
                  <a:cubicBezTo>
                    <a:pt x="149940" y="295110"/>
                    <a:pt x="156756" y="293065"/>
                    <a:pt x="164934" y="293065"/>
                  </a:cubicBezTo>
                  <a:cubicBezTo>
                    <a:pt x="171750" y="293065"/>
                    <a:pt x="177884" y="294428"/>
                    <a:pt x="183336" y="297836"/>
                  </a:cubicBezTo>
                  <a:cubicBezTo>
                    <a:pt x="186062" y="299199"/>
                    <a:pt x="188107" y="301244"/>
                    <a:pt x="190833" y="303288"/>
                  </a:cubicBezTo>
                  <a:cubicBezTo>
                    <a:pt x="192878" y="305333"/>
                    <a:pt x="194922" y="308741"/>
                    <a:pt x="196286" y="312148"/>
                  </a:cubicBezTo>
                  <a:lnTo>
                    <a:pt x="179247" y="316919"/>
                  </a:lnTo>
                  <a:cubicBezTo>
                    <a:pt x="177884" y="314193"/>
                    <a:pt x="175839" y="311467"/>
                    <a:pt x="173794" y="309422"/>
                  </a:cubicBezTo>
                  <a:cubicBezTo>
                    <a:pt x="170387" y="308059"/>
                    <a:pt x="167661" y="306696"/>
                    <a:pt x="163571" y="306696"/>
                  </a:cubicBezTo>
                  <a:cubicBezTo>
                    <a:pt x="162208" y="306696"/>
                    <a:pt x="160845" y="306696"/>
                    <a:pt x="159482" y="307378"/>
                  </a:cubicBezTo>
                  <a:cubicBezTo>
                    <a:pt x="158119" y="307378"/>
                    <a:pt x="156756" y="308059"/>
                    <a:pt x="156074" y="308741"/>
                  </a:cubicBezTo>
                  <a:cubicBezTo>
                    <a:pt x="154711" y="309422"/>
                    <a:pt x="154030" y="310104"/>
                    <a:pt x="153348" y="310785"/>
                  </a:cubicBezTo>
                  <a:cubicBezTo>
                    <a:pt x="152667" y="311467"/>
                    <a:pt x="152667" y="312830"/>
                    <a:pt x="152667" y="314193"/>
                  </a:cubicBezTo>
                  <a:cubicBezTo>
                    <a:pt x="152667" y="315556"/>
                    <a:pt x="153348" y="316238"/>
                    <a:pt x="154030" y="317601"/>
                  </a:cubicBezTo>
                  <a:cubicBezTo>
                    <a:pt x="154711" y="318282"/>
                    <a:pt x="156074" y="319646"/>
                    <a:pt x="158119" y="320327"/>
                  </a:cubicBezTo>
                  <a:cubicBezTo>
                    <a:pt x="161527" y="322372"/>
                    <a:pt x="166297" y="323735"/>
                    <a:pt x="170387" y="325779"/>
                  </a:cubicBezTo>
                  <a:cubicBezTo>
                    <a:pt x="177202" y="327824"/>
                    <a:pt x="182655" y="330550"/>
                    <a:pt x="188107" y="334640"/>
                  </a:cubicBezTo>
                  <a:cubicBezTo>
                    <a:pt x="193559" y="338729"/>
                    <a:pt x="196286" y="344181"/>
                    <a:pt x="196286" y="350997"/>
                  </a:cubicBezTo>
                  <a:cubicBezTo>
                    <a:pt x="196286" y="358494"/>
                    <a:pt x="193559" y="364628"/>
                    <a:pt x="188107" y="368717"/>
                  </a:cubicBezTo>
                  <a:close/>
                  <a:moveTo>
                    <a:pt x="242631" y="373488"/>
                  </a:moveTo>
                  <a:lnTo>
                    <a:pt x="222866" y="373488"/>
                  </a:lnTo>
                  <a:lnTo>
                    <a:pt x="199693" y="293747"/>
                  </a:lnTo>
                  <a:lnTo>
                    <a:pt x="218095" y="293747"/>
                  </a:lnTo>
                  <a:lnTo>
                    <a:pt x="231726" y="347589"/>
                  </a:lnTo>
                  <a:lnTo>
                    <a:pt x="246038" y="293747"/>
                  </a:lnTo>
                  <a:lnTo>
                    <a:pt x="265803" y="293747"/>
                  </a:lnTo>
                  <a:lnTo>
                    <a:pt x="242631" y="373488"/>
                  </a:lnTo>
                  <a:close/>
                  <a:moveTo>
                    <a:pt x="286250" y="163571"/>
                  </a:moveTo>
                  <a:lnTo>
                    <a:pt x="40893" y="163571"/>
                  </a:lnTo>
                  <a:lnTo>
                    <a:pt x="40893" y="136309"/>
                  </a:lnTo>
                  <a:lnTo>
                    <a:pt x="286250" y="136309"/>
                  </a:lnTo>
                  <a:lnTo>
                    <a:pt x="286250" y="1635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691" name="Google Shape;691;p33"/>
          <p:cNvSpPr/>
          <p:nvPr/>
        </p:nvSpPr>
        <p:spPr>
          <a:xfrm>
            <a:off x="4759949" y="4297511"/>
            <a:ext cx="384428" cy="442469"/>
          </a:xfrm>
          <a:custGeom>
            <a:avLst/>
            <a:gdLst/>
            <a:ahLst/>
            <a:cxnLst/>
            <a:rect l="l" t="t" r="r" b="b"/>
            <a:pathLst>
              <a:path w="301512" h="301512" extrusionOk="0">
                <a:moveTo>
                  <a:pt x="301512" y="85271"/>
                </a:moveTo>
                <a:lnTo>
                  <a:pt x="0" y="0"/>
                </a:lnTo>
                <a:lnTo>
                  <a:pt x="85271" y="301512"/>
                </a:lnTo>
                <a:lnTo>
                  <a:pt x="136623" y="183734"/>
                </a:lnTo>
                <a:lnTo>
                  <a:pt x="249219" y="301512"/>
                </a:lnTo>
                <a:lnTo>
                  <a:pt x="301512" y="249219"/>
                </a:lnTo>
                <a:lnTo>
                  <a:pt x="188445" y="1366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2" name="Google Shape;692;p33"/>
          <p:cNvSpPr/>
          <p:nvPr/>
        </p:nvSpPr>
        <p:spPr>
          <a:xfrm>
            <a:off x="5439151" y="4363825"/>
            <a:ext cx="526658" cy="360861"/>
          </a:xfrm>
          <a:custGeom>
            <a:avLst/>
            <a:gdLst/>
            <a:ahLst/>
            <a:cxnLst/>
            <a:rect l="l" t="t" r="r" b="b"/>
            <a:pathLst>
              <a:path w="413065" h="245902" extrusionOk="0">
                <a:moveTo>
                  <a:pt x="122629" y="5163"/>
                </a:moveTo>
                <a:cubicBezTo>
                  <a:pt x="122629" y="10327"/>
                  <a:pt x="122629" y="30980"/>
                  <a:pt x="122629" y="30980"/>
                </a:cubicBezTo>
                <a:lnTo>
                  <a:pt x="158772" y="30980"/>
                </a:lnTo>
                <a:cubicBezTo>
                  <a:pt x="158772" y="30980"/>
                  <a:pt x="163290" y="30980"/>
                  <a:pt x="163290" y="25817"/>
                </a:cubicBezTo>
                <a:cubicBezTo>
                  <a:pt x="163290" y="20653"/>
                  <a:pt x="163290" y="0"/>
                  <a:pt x="163290" y="0"/>
                </a:cubicBezTo>
                <a:lnTo>
                  <a:pt x="127147" y="0"/>
                </a:lnTo>
                <a:cubicBezTo>
                  <a:pt x="127792" y="0"/>
                  <a:pt x="122629" y="0"/>
                  <a:pt x="122629" y="5163"/>
                </a:cubicBezTo>
                <a:close/>
                <a:moveTo>
                  <a:pt x="122629" y="58087"/>
                </a:moveTo>
                <a:cubicBezTo>
                  <a:pt x="122629" y="62605"/>
                  <a:pt x="122629" y="196206"/>
                  <a:pt x="122629" y="196206"/>
                </a:cubicBezTo>
                <a:lnTo>
                  <a:pt x="158772" y="196206"/>
                </a:lnTo>
                <a:cubicBezTo>
                  <a:pt x="158772" y="196206"/>
                  <a:pt x="163290" y="196206"/>
                  <a:pt x="163290" y="191043"/>
                </a:cubicBezTo>
                <a:cubicBezTo>
                  <a:pt x="163290" y="189752"/>
                  <a:pt x="163290" y="52924"/>
                  <a:pt x="163290" y="52924"/>
                </a:cubicBezTo>
                <a:lnTo>
                  <a:pt x="127147" y="52924"/>
                </a:lnTo>
                <a:cubicBezTo>
                  <a:pt x="127792" y="52924"/>
                  <a:pt x="122629" y="52924"/>
                  <a:pt x="122629" y="58087"/>
                </a:cubicBezTo>
                <a:close/>
                <a:moveTo>
                  <a:pt x="69705" y="5163"/>
                </a:moveTo>
                <a:lnTo>
                  <a:pt x="69705" y="52924"/>
                </a:lnTo>
                <a:lnTo>
                  <a:pt x="4518" y="52924"/>
                </a:lnTo>
                <a:cubicBezTo>
                  <a:pt x="4518" y="52924"/>
                  <a:pt x="0" y="52924"/>
                  <a:pt x="0" y="58087"/>
                </a:cubicBezTo>
                <a:lnTo>
                  <a:pt x="0" y="196206"/>
                </a:lnTo>
                <a:lnTo>
                  <a:pt x="105848" y="196206"/>
                </a:lnTo>
                <a:cubicBezTo>
                  <a:pt x="105848" y="196206"/>
                  <a:pt x="110366" y="196206"/>
                  <a:pt x="110366" y="191043"/>
                </a:cubicBezTo>
                <a:cubicBezTo>
                  <a:pt x="110366" y="185879"/>
                  <a:pt x="110366" y="0"/>
                  <a:pt x="110366" y="0"/>
                </a:cubicBezTo>
                <a:lnTo>
                  <a:pt x="74223" y="0"/>
                </a:lnTo>
                <a:cubicBezTo>
                  <a:pt x="74223" y="0"/>
                  <a:pt x="69705" y="0"/>
                  <a:pt x="69705" y="5163"/>
                </a:cubicBezTo>
                <a:close/>
                <a:moveTo>
                  <a:pt x="69705" y="160063"/>
                </a:moveTo>
                <a:cubicBezTo>
                  <a:pt x="69705" y="165226"/>
                  <a:pt x="65187" y="165226"/>
                  <a:pt x="65187" y="165226"/>
                </a:cubicBezTo>
                <a:lnTo>
                  <a:pt x="40016" y="165226"/>
                </a:lnTo>
                <a:lnTo>
                  <a:pt x="40016" y="89067"/>
                </a:lnTo>
                <a:cubicBezTo>
                  <a:pt x="40016" y="83904"/>
                  <a:pt x="44534" y="83904"/>
                  <a:pt x="44534" y="83904"/>
                </a:cubicBezTo>
                <a:lnTo>
                  <a:pt x="69059" y="83904"/>
                </a:lnTo>
                <a:lnTo>
                  <a:pt x="69059" y="160063"/>
                </a:lnTo>
                <a:close/>
                <a:moveTo>
                  <a:pt x="178134" y="58087"/>
                </a:moveTo>
                <a:lnTo>
                  <a:pt x="178134" y="196206"/>
                </a:lnTo>
                <a:lnTo>
                  <a:pt x="247839" y="196206"/>
                </a:lnTo>
                <a:lnTo>
                  <a:pt x="247839" y="214923"/>
                </a:lnTo>
                <a:lnTo>
                  <a:pt x="182652" y="214923"/>
                </a:lnTo>
                <a:cubicBezTo>
                  <a:pt x="182652" y="214923"/>
                  <a:pt x="178134" y="214923"/>
                  <a:pt x="178134" y="220086"/>
                </a:cubicBezTo>
                <a:cubicBezTo>
                  <a:pt x="178134" y="225250"/>
                  <a:pt x="178134" y="245903"/>
                  <a:pt x="178134" y="245903"/>
                </a:cubicBezTo>
                <a:lnTo>
                  <a:pt x="283982" y="245903"/>
                </a:lnTo>
                <a:cubicBezTo>
                  <a:pt x="283982" y="245903"/>
                  <a:pt x="288500" y="245903"/>
                  <a:pt x="288500" y="240739"/>
                </a:cubicBezTo>
                <a:cubicBezTo>
                  <a:pt x="288500" y="235576"/>
                  <a:pt x="288500" y="53569"/>
                  <a:pt x="288500" y="53569"/>
                </a:cubicBezTo>
                <a:lnTo>
                  <a:pt x="182652" y="53569"/>
                </a:lnTo>
                <a:cubicBezTo>
                  <a:pt x="182652" y="52924"/>
                  <a:pt x="178134" y="52924"/>
                  <a:pt x="178134" y="58087"/>
                </a:cubicBezTo>
                <a:close/>
                <a:moveTo>
                  <a:pt x="218150" y="89067"/>
                </a:moveTo>
                <a:cubicBezTo>
                  <a:pt x="218150" y="83904"/>
                  <a:pt x="222668" y="83904"/>
                  <a:pt x="222668" y="83904"/>
                </a:cubicBezTo>
                <a:lnTo>
                  <a:pt x="247194" y="83904"/>
                </a:lnTo>
                <a:lnTo>
                  <a:pt x="247194" y="160708"/>
                </a:lnTo>
                <a:cubicBezTo>
                  <a:pt x="247194" y="165871"/>
                  <a:pt x="242676" y="165871"/>
                  <a:pt x="242676" y="165871"/>
                </a:cubicBezTo>
                <a:lnTo>
                  <a:pt x="218150" y="165871"/>
                </a:lnTo>
                <a:lnTo>
                  <a:pt x="218150" y="89067"/>
                </a:lnTo>
                <a:close/>
                <a:moveTo>
                  <a:pt x="307217" y="52924"/>
                </a:moveTo>
                <a:cubicBezTo>
                  <a:pt x="307217" y="52924"/>
                  <a:pt x="302699" y="52924"/>
                  <a:pt x="302699" y="58087"/>
                </a:cubicBezTo>
                <a:lnTo>
                  <a:pt x="302699" y="196206"/>
                </a:lnTo>
                <a:lnTo>
                  <a:pt x="372404" y="196206"/>
                </a:lnTo>
                <a:lnTo>
                  <a:pt x="372404" y="214923"/>
                </a:lnTo>
                <a:lnTo>
                  <a:pt x="307217" y="214923"/>
                </a:lnTo>
                <a:cubicBezTo>
                  <a:pt x="307217" y="214923"/>
                  <a:pt x="302699" y="214923"/>
                  <a:pt x="302699" y="220086"/>
                </a:cubicBezTo>
                <a:cubicBezTo>
                  <a:pt x="302699" y="225250"/>
                  <a:pt x="302699" y="245903"/>
                  <a:pt x="302699" y="245903"/>
                </a:cubicBezTo>
                <a:lnTo>
                  <a:pt x="408547" y="245903"/>
                </a:lnTo>
                <a:cubicBezTo>
                  <a:pt x="408547" y="245903"/>
                  <a:pt x="413065" y="245903"/>
                  <a:pt x="413065" y="240739"/>
                </a:cubicBezTo>
                <a:cubicBezTo>
                  <a:pt x="413065" y="235576"/>
                  <a:pt x="413065" y="53569"/>
                  <a:pt x="413065" y="53569"/>
                </a:cubicBezTo>
                <a:lnTo>
                  <a:pt x="307217" y="52924"/>
                </a:lnTo>
                <a:close/>
                <a:moveTo>
                  <a:pt x="372404" y="160063"/>
                </a:moveTo>
                <a:cubicBezTo>
                  <a:pt x="372404" y="165226"/>
                  <a:pt x="367886" y="165226"/>
                  <a:pt x="367886" y="165226"/>
                </a:cubicBezTo>
                <a:lnTo>
                  <a:pt x="343360" y="165226"/>
                </a:lnTo>
                <a:lnTo>
                  <a:pt x="343360" y="89067"/>
                </a:lnTo>
                <a:cubicBezTo>
                  <a:pt x="343360" y="83904"/>
                  <a:pt x="347878" y="83904"/>
                  <a:pt x="347878" y="83904"/>
                </a:cubicBezTo>
                <a:lnTo>
                  <a:pt x="372404" y="83904"/>
                </a:lnTo>
                <a:lnTo>
                  <a:pt x="372404" y="1600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93" name="Google Shape;693;p33"/>
          <p:cNvGrpSpPr/>
          <p:nvPr/>
        </p:nvGrpSpPr>
        <p:grpSpPr>
          <a:xfrm>
            <a:off x="6215063" y="4226868"/>
            <a:ext cx="526658" cy="605841"/>
            <a:chOff x="4686781" y="2881890"/>
            <a:chExt cx="413065" cy="413064"/>
          </a:xfrm>
        </p:grpSpPr>
        <p:sp>
          <p:nvSpPr>
            <p:cNvPr id="694" name="Google Shape;694;p33"/>
            <p:cNvSpPr/>
            <p:nvPr/>
          </p:nvSpPr>
          <p:spPr>
            <a:xfrm>
              <a:off x="4686781" y="3062605"/>
              <a:ext cx="413065" cy="51633"/>
            </a:xfrm>
            <a:custGeom>
              <a:avLst/>
              <a:gdLst/>
              <a:ahLst/>
              <a:cxnLst/>
              <a:rect l="l" t="t" r="r" b="b"/>
              <a:pathLst>
                <a:path w="413065" h="51633" extrusionOk="0">
                  <a:moveTo>
                    <a:pt x="0" y="0"/>
                  </a:moveTo>
                  <a:lnTo>
                    <a:pt x="413065" y="0"/>
                  </a:lnTo>
                  <a:lnTo>
                    <a:pt x="413065" y="51633"/>
                  </a:lnTo>
                  <a:lnTo>
                    <a:pt x="0" y="516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5" name="Google Shape;695;p33"/>
            <p:cNvSpPr/>
            <p:nvPr/>
          </p:nvSpPr>
          <p:spPr>
            <a:xfrm>
              <a:off x="4841680" y="2881890"/>
              <a:ext cx="103266" cy="103266"/>
            </a:xfrm>
            <a:custGeom>
              <a:avLst/>
              <a:gdLst/>
              <a:ahLst/>
              <a:cxnLst/>
              <a:rect l="l" t="t" r="r" b="b"/>
              <a:pathLst>
                <a:path w="103266" h="103266" extrusionOk="0">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96" name="Google Shape;696;p33"/>
            <p:cNvSpPr/>
            <p:nvPr/>
          </p:nvSpPr>
          <p:spPr>
            <a:xfrm>
              <a:off x="4841680" y="3191688"/>
              <a:ext cx="103266" cy="103266"/>
            </a:xfrm>
            <a:custGeom>
              <a:avLst/>
              <a:gdLst/>
              <a:ahLst/>
              <a:cxnLst/>
              <a:rect l="l" t="t" r="r" b="b"/>
              <a:pathLst>
                <a:path w="103266" h="103266" extrusionOk="0">
                  <a:moveTo>
                    <a:pt x="103266" y="51633"/>
                  </a:moveTo>
                  <a:cubicBezTo>
                    <a:pt x="103266" y="80149"/>
                    <a:pt x="80149" y="103266"/>
                    <a:pt x="51633" y="103266"/>
                  </a:cubicBezTo>
                  <a:cubicBezTo>
                    <a:pt x="23117" y="103266"/>
                    <a:pt x="0" y="80149"/>
                    <a:pt x="0" y="51633"/>
                  </a:cubicBezTo>
                  <a:cubicBezTo>
                    <a:pt x="0" y="23117"/>
                    <a:pt x="23117" y="0"/>
                    <a:pt x="51633" y="0"/>
                  </a:cubicBezTo>
                  <a:cubicBezTo>
                    <a:pt x="80149" y="0"/>
                    <a:pt x="103266" y="23117"/>
                    <a:pt x="103266" y="516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97" name="Google Shape;697;p33"/>
          <p:cNvGrpSpPr/>
          <p:nvPr/>
        </p:nvGrpSpPr>
        <p:grpSpPr>
          <a:xfrm>
            <a:off x="7017583" y="4206944"/>
            <a:ext cx="417107" cy="640759"/>
            <a:chOff x="5316209" y="2868306"/>
            <a:chExt cx="327143" cy="436871"/>
          </a:xfrm>
        </p:grpSpPr>
        <p:sp>
          <p:nvSpPr>
            <p:cNvPr id="698" name="Google Shape;698;p33"/>
            <p:cNvSpPr/>
            <p:nvPr/>
          </p:nvSpPr>
          <p:spPr>
            <a:xfrm>
              <a:off x="5582013" y="2868306"/>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699" name="Google Shape;699;p33"/>
            <p:cNvGrpSpPr/>
            <p:nvPr/>
          </p:nvGrpSpPr>
          <p:grpSpPr>
            <a:xfrm>
              <a:off x="5316209" y="2868306"/>
              <a:ext cx="327142" cy="436871"/>
              <a:chOff x="5316209" y="2868306"/>
              <a:chExt cx="327142" cy="436871"/>
            </a:xfrm>
          </p:grpSpPr>
          <p:sp>
            <p:nvSpPr>
              <p:cNvPr id="700" name="Google Shape;700;p33"/>
              <p:cNvSpPr/>
              <p:nvPr/>
            </p:nvSpPr>
            <p:spPr>
              <a:xfrm>
                <a:off x="5402084" y="3182499"/>
                <a:ext cx="29306" cy="51797"/>
              </a:xfrm>
              <a:custGeom>
                <a:avLst/>
                <a:gdLst/>
                <a:ahLst/>
                <a:cxnLst/>
                <a:rect l="l" t="t" r="r" b="b"/>
                <a:pathLst>
                  <a:path w="29306" h="51797" extrusionOk="0">
                    <a:moveTo>
                      <a:pt x="23854" y="6134"/>
                    </a:moveTo>
                    <a:cubicBezTo>
                      <a:pt x="20446" y="2045"/>
                      <a:pt x="15676" y="0"/>
                      <a:pt x="8860" y="0"/>
                    </a:cubicBezTo>
                    <a:lnTo>
                      <a:pt x="0" y="0"/>
                    </a:lnTo>
                    <a:lnTo>
                      <a:pt x="0" y="51798"/>
                    </a:lnTo>
                    <a:lnTo>
                      <a:pt x="8860" y="51798"/>
                    </a:lnTo>
                    <a:cubicBezTo>
                      <a:pt x="12949" y="51798"/>
                      <a:pt x="16357" y="51116"/>
                      <a:pt x="19083" y="49753"/>
                    </a:cubicBezTo>
                    <a:cubicBezTo>
                      <a:pt x="21809" y="48390"/>
                      <a:pt x="23854" y="46345"/>
                      <a:pt x="25217" y="44301"/>
                    </a:cubicBezTo>
                    <a:cubicBezTo>
                      <a:pt x="26580" y="42256"/>
                      <a:pt x="27943" y="38848"/>
                      <a:pt x="28625" y="36122"/>
                    </a:cubicBezTo>
                    <a:cubicBezTo>
                      <a:pt x="29307" y="32714"/>
                      <a:pt x="29307" y="29988"/>
                      <a:pt x="29307" y="25899"/>
                    </a:cubicBezTo>
                    <a:cubicBezTo>
                      <a:pt x="29307" y="21810"/>
                      <a:pt x="28625" y="17720"/>
                      <a:pt x="27943" y="14313"/>
                    </a:cubicBezTo>
                    <a:cubicBezTo>
                      <a:pt x="27262" y="11586"/>
                      <a:pt x="25899" y="8860"/>
                      <a:pt x="23854" y="61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1" name="Google Shape;701;p33"/>
              <p:cNvSpPr/>
              <p:nvPr/>
            </p:nvSpPr>
            <p:spPr>
              <a:xfrm>
                <a:off x="5469557" y="3181817"/>
                <a:ext cx="34077" cy="54523"/>
              </a:xfrm>
              <a:custGeom>
                <a:avLst/>
                <a:gdLst/>
                <a:ahLst/>
                <a:cxnLst/>
                <a:rect l="l" t="t" r="r" b="b"/>
                <a:pathLst>
                  <a:path w="34077" h="54523" extrusionOk="0">
                    <a:moveTo>
                      <a:pt x="17039" y="0"/>
                    </a:moveTo>
                    <a:cubicBezTo>
                      <a:pt x="10905" y="0"/>
                      <a:pt x="6815" y="2045"/>
                      <a:pt x="4089" y="6815"/>
                    </a:cubicBezTo>
                    <a:cubicBezTo>
                      <a:pt x="1363" y="11586"/>
                      <a:pt x="0" y="18402"/>
                      <a:pt x="0" y="27262"/>
                    </a:cubicBezTo>
                    <a:cubicBezTo>
                      <a:pt x="0" y="36122"/>
                      <a:pt x="1363" y="42937"/>
                      <a:pt x="4089" y="47708"/>
                    </a:cubicBezTo>
                    <a:cubicBezTo>
                      <a:pt x="6815" y="51798"/>
                      <a:pt x="10905" y="54524"/>
                      <a:pt x="17039" y="54524"/>
                    </a:cubicBezTo>
                    <a:cubicBezTo>
                      <a:pt x="23173" y="54524"/>
                      <a:pt x="27262" y="52479"/>
                      <a:pt x="29988" y="47708"/>
                    </a:cubicBezTo>
                    <a:cubicBezTo>
                      <a:pt x="32714" y="42937"/>
                      <a:pt x="34077" y="36122"/>
                      <a:pt x="34077" y="27262"/>
                    </a:cubicBezTo>
                    <a:cubicBezTo>
                      <a:pt x="34077" y="18402"/>
                      <a:pt x="32714" y="11586"/>
                      <a:pt x="29988" y="6815"/>
                    </a:cubicBezTo>
                    <a:cubicBezTo>
                      <a:pt x="27262" y="2045"/>
                      <a:pt x="23173" y="0"/>
                      <a:pt x="1703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2" name="Google Shape;702;p33"/>
              <p:cNvSpPr/>
              <p:nvPr/>
            </p:nvSpPr>
            <p:spPr>
              <a:xfrm>
                <a:off x="5316209"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40893" y="190833"/>
                    </a:moveTo>
                    <a:lnTo>
                      <a:pt x="211280" y="190833"/>
                    </a:lnTo>
                    <a:lnTo>
                      <a:pt x="211280" y="218095"/>
                    </a:lnTo>
                    <a:lnTo>
                      <a:pt x="40893" y="218095"/>
                    </a:lnTo>
                    <a:lnTo>
                      <a:pt x="40893" y="190833"/>
                    </a:lnTo>
                    <a:close/>
                    <a:moveTo>
                      <a:pt x="130175" y="357131"/>
                    </a:moveTo>
                    <a:cubicBezTo>
                      <a:pt x="128812" y="361901"/>
                      <a:pt x="126086" y="366672"/>
                      <a:pt x="122678" y="370080"/>
                    </a:cubicBezTo>
                    <a:cubicBezTo>
                      <a:pt x="116545" y="376895"/>
                      <a:pt x="107003" y="380985"/>
                      <a:pt x="95417" y="380985"/>
                    </a:cubicBezTo>
                    <a:lnTo>
                      <a:pt x="68836" y="380985"/>
                    </a:lnTo>
                    <a:lnTo>
                      <a:pt x="68836" y="299199"/>
                    </a:lnTo>
                    <a:lnTo>
                      <a:pt x="95417" y="299199"/>
                    </a:lnTo>
                    <a:cubicBezTo>
                      <a:pt x="101550" y="299199"/>
                      <a:pt x="107684" y="299881"/>
                      <a:pt x="111774" y="301925"/>
                    </a:cubicBezTo>
                    <a:cubicBezTo>
                      <a:pt x="116545" y="303970"/>
                      <a:pt x="120634" y="306696"/>
                      <a:pt x="123360" y="310104"/>
                    </a:cubicBezTo>
                    <a:cubicBezTo>
                      <a:pt x="126086" y="313512"/>
                      <a:pt x="128812" y="317601"/>
                      <a:pt x="130175" y="323053"/>
                    </a:cubicBezTo>
                    <a:cubicBezTo>
                      <a:pt x="131539" y="327824"/>
                      <a:pt x="132220" y="333276"/>
                      <a:pt x="132220" y="340092"/>
                    </a:cubicBezTo>
                    <a:cubicBezTo>
                      <a:pt x="132220" y="346907"/>
                      <a:pt x="131539" y="352360"/>
                      <a:pt x="130175" y="357131"/>
                    </a:cubicBezTo>
                    <a:close/>
                    <a:moveTo>
                      <a:pt x="195604" y="370762"/>
                    </a:moveTo>
                    <a:cubicBezTo>
                      <a:pt x="190152" y="378259"/>
                      <a:pt x="181291" y="381666"/>
                      <a:pt x="170387" y="381666"/>
                    </a:cubicBezTo>
                    <a:cubicBezTo>
                      <a:pt x="164253" y="381666"/>
                      <a:pt x="158800" y="380303"/>
                      <a:pt x="154711" y="378259"/>
                    </a:cubicBezTo>
                    <a:cubicBezTo>
                      <a:pt x="150622" y="376214"/>
                      <a:pt x="146533" y="372806"/>
                      <a:pt x="143806" y="369398"/>
                    </a:cubicBezTo>
                    <a:cubicBezTo>
                      <a:pt x="141080" y="365309"/>
                      <a:pt x="139036" y="361220"/>
                      <a:pt x="137672" y="355767"/>
                    </a:cubicBezTo>
                    <a:cubicBezTo>
                      <a:pt x="136309" y="350315"/>
                      <a:pt x="136309" y="345544"/>
                      <a:pt x="136309" y="340092"/>
                    </a:cubicBezTo>
                    <a:cubicBezTo>
                      <a:pt x="136309" y="334640"/>
                      <a:pt x="136991" y="329187"/>
                      <a:pt x="138354" y="324416"/>
                    </a:cubicBezTo>
                    <a:cubicBezTo>
                      <a:pt x="139717" y="319646"/>
                      <a:pt x="141762" y="314875"/>
                      <a:pt x="144488" y="310785"/>
                    </a:cubicBezTo>
                    <a:cubicBezTo>
                      <a:pt x="147214" y="306696"/>
                      <a:pt x="150622" y="303970"/>
                      <a:pt x="155393" y="301925"/>
                    </a:cubicBezTo>
                    <a:cubicBezTo>
                      <a:pt x="159482" y="299881"/>
                      <a:pt x="164934" y="298518"/>
                      <a:pt x="171068" y="298518"/>
                    </a:cubicBezTo>
                    <a:cubicBezTo>
                      <a:pt x="177202" y="298518"/>
                      <a:pt x="182655" y="299881"/>
                      <a:pt x="186744" y="301925"/>
                    </a:cubicBezTo>
                    <a:cubicBezTo>
                      <a:pt x="190833" y="303970"/>
                      <a:pt x="194922" y="307378"/>
                      <a:pt x="196967" y="310785"/>
                    </a:cubicBezTo>
                    <a:cubicBezTo>
                      <a:pt x="199693" y="314875"/>
                      <a:pt x="201738" y="318964"/>
                      <a:pt x="203101" y="324416"/>
                    </a:cubicBezTo>
                    <a:cubicBezTo>
                      <a:pt x="204464" y="329869"/>
                      <a:pt x="205146" y="334640"/>
                      <a:pt x="205146" y="340092"/>
                    </a:cubicBezTo>
                    <a:cubicBezTo>
                      <a:pt x="204464" y="353041"/>
                      <a:pt x="201738" y="363264"/>
                      <a:pt x="195604" y="370762"/>
                    </a:cubicBezTo>
                    <a:close/>
                    <a:moveTo>
                      <a:pt x="267166" y="369398"/>
                    </a:moveTo>
                    <a:cubicBezTo>
                      <a:pt x="265122" y="372125"/>
                      <a:pt x="263077" y="374169"/>
                      <a:pt x="260351" y="376214"/>
                    </a:cubicBezTo>
                    <a:cubicBezTo>
                      <a:pt x="255580" y="379622"/>
                      <a:pt x="248765" y="381666"/>
                      <a:pt x="241268" y="381666"/>
                    </a:cubicBezTo>
                    <a:cubicBezTo>
                      <a:pt x="235134" y="381666"/>
                      <a:pt x="229681" y="380303"/>
                      <a:pt x="225592" y="378259"/>
                    </a:cubicBezTo>
                    <a:cubicBezTo>
                      <a:pt x="221503" y="376214"/>
                      <a:pt x="218095" y="372806"/>
                      <a:pt x="215369" y="368717"/>
                    </a:cubicBezTo>
                    <a:cubicBezTo>
                      <a:pt x="212643" y="364628"/>
                      <a:pt x="211280" y="360538"/>
                      <a:pt x="209916" y="355086"/>
                    </a:cubicBezTo>
                    <a:cubicBezTo>
                      <a:pt x="208553" y="350315"/>
                      <a:pt x="208553" y="344863"/>
                      <a:pt x="208553" y="339410"/>
                    </a:cubicBezTo>
                    <a:cubicBezTo>
                      <a:pt x="208553" y="333958"/>
                      <a:pt x="209235" y="329187"/>
                      <a:pt x="209916" y="323735"/>
                    </a:cubicBezTo>
                    <a:cubicBezTo>
                      <a:pt x="211280" y="318964"/>
                      <a:pt x="212643" y="314193"/>
                      <a:pt x="215369" y="310104"/>
                    </a:cubicBezTo>
                    <a:cubicBezTo>
                      <a:pt x="218095" y="306015"/>
                      <a:pt x="221503" y="303288"/>
                      <a:pt x="225592" y="300562"/>
                    </a:cubicBezTo>
                    <a:cubicBezTo>
                      <a:pt x="229681" y="298518"/>
                      <a:pt x="235134" y="297154"/>
                      <a:pt x="241268" y="297154"/>
                    </a:cubicBezTo>
                    <a:cubicBezTo>
                      <a:pt x="248083" y="297154"/>
                      <a:pt x="253535" y="298518"/>
                      <a:pt x="258988" y="301925"/>
                    </a:cubicBezTo>
                    <a:cubicBezTo>
                      <a:pt x="261714" y="303288"/>
                      <a:pt x="263759" y="305333"/>
                      <a:pt x="265803" y="308741"/>
                    </a:cubicBezTo>
                    <a:cubicBezTo>
                      <a:pt x="267848" y="311467"/>
                      <a:pt x="269211" y="315556"/>
                      <a:pt x="270574" y="320327"/>
                    </a:cubicBezTo>
                    <a:lnTo>
                      <a:pt x="254899" y="324416"/>
                    </a:lnTo>
                    <a:cubicBezTo>
                      <a:pt x="253535" y="321009"/>
                      <a:pt x="252172" y="318282"/>
                      <a:pt x="250128" y="316238"/>
                    </a:cubicBezTo>
                    <a:cubicBezTo>
                      <a:pt x="248083" y="314193"/>
                      <a:pt x="245357" y="312830"/>
                      <a:pt x="241268" y="312830"/>
                    </a:cubicBezTo>
                    <a:cubicBezTo>
                      <a:pt x="239223" y="312830"/>
                      <a:pt x="237178" y="313512"/>
                      <a:pt x="235815" y="314193"/>
                    </a:cubicBezTo>
                    <a:cubicBezTo>
                      <a:pt x="234452" y="314875"/>
                      <a:pt x="233089" y="316238"/>
                      <a:pt x="231726" y="317601"/>
                    </a:cubicBezTo>
                    <a:cubicBezTo>
                      <a:pt x="230363" y="318964"/>
                      <a:pt x="229681" y="321009"/>
                      <a:pt x="229000" y="323053"/>
                    </a:cubicBezTo>
                    <a:cubicBezTo>
                      <a:pt x="228318" y="325098"/>
                      <a:pt x="227637" y="327143"/>
                      <a:pt x="227637" y="329187"/>
                    </a:cubicBezTo>
                    <a:cubicBezTo>
                      <a:pt x="226955" y="331232"/>
                      <a:pt x="226955" y="333276"/>
                      <a:pt x="226955" y="335321"/>
                    </a:cubicBezTo>
                    <a:cubicBezTo>
                      <a:pt x="226955" y="337366"/>
                      <a:pt x="226955" y="339410"/>
                      <a:pt x="226955" y="340773"/>
                    </a:cubicBezTo>
                    <a:cubicBezTo>
                      <a:pt x="226955" y="349634"/>
                      <a:pt x="228318" y="355767"/>
                      <a:pt x="231044" y="360538"/>
                    </a:cubicBezTo>
                    <a:cubicBezTo>
                      <a:pt x="233089" y="364628"/>
                      <a:pt x="237178" y="367354"/>
                      <a:pt x="242631" y="367354"/>
                    </a:cubicBezTo>
                    <a:cubicBezTo>
                      <a:pt x="244675" y="367354"/>
                      <a:pt x="246720" y="367354"/>
                      <a:pt x="248083" y="366672"/>
                    </a:cubicBezTo>
                    <a:cubicBezTo>
                      <a:pt x="249446" y="365991"/>
                      <a:pt x="250809" y="365309"/>
                      <a:pt x="252172" y="363946"/>
                    </a:cubicBezTo>
                    <a:cubicBezTo>
                      <a:pt x="253535" y="362583"/>
                      <a:pt x="254217" y="361901"/>
                      <a:pt x="254899" y="359857"/>
                    </a:cubicBezTo>
                    <a:cubicBezTo>
                      <a:pt x="255580" y="358494"/>
                      <a:pt x="256262" y="357131"/>
                      <a:pt x="257625" y="355086"/>
                    </a:cubicBezTo>
                    <a:lnTo>
                      <a:pt x="273982" y="359175"/>
                    </a:lnTo>
                    <a:cubicBezTo>
                      <a:pt x="271256" y="363264"/>
                      <a:pt x="269211" y="366672"/>
                      <a:pt x="267166" y="369398"/>
                    </a:cubicBezTo>
                    <a:close/>
                    <a:moveTo>
                      <a:pt x="286250" y="163571"/>
                    </a:moveTo>
                    <a:lnTo>
                      <a:pt x="40893" y="163571"/>
                    </a:lnTo>
                    <a:lnTo>
                      <a:pt x="40893" y="136309"/>
                    </a:lnTo>
                    <a:lnTo>
                      <a:pt x="286250" y="136309"/>
                    </a:lnTo>
                    <a:lnTo>
                      <a:pt x="286250" y="1635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03" name="Google Shape;703;p33"/>
          <p:cNvGrpSpPr/>
          <p:nvPr/>
        </p:nvGrpSpPr>
        <p:grpSpPr>
          <a:xfrm>
            <a:off x="7775535" y="4206944"/>
            <a:ext cx="417106" cy="640759"/>
            <a:chOff x="5910681" y="2868306"/>
            <a:chExt cx="327142" cy="436871"/>
          </a:xfrm>
        </p:grpSpPr>
        <p:sp>
          <p:nvSpPr>
            <p:cNvPr id="704" name="Google Shape;704;p33"/>
            <p:cNvSpPr/>
            <p:nvPr/>
          </p:nvSpPr>
          <p:spPr>
            <a:xfrm>
              <a:off x="6175803" y="2868306"/>
              <a:ext cx="62020" cy="68154"/>
            </a:xfrm>
            <a:custGeom>
              <a:avLst/>
              <a:gdLst/>
              <a:ahLst/>
              <a:cxnLst/>
              <a:rect l="l" t="t" r="r" b="b"/>
              <a:pathLst>
                <a:path w="62020" h="68154" extrusionOk="0">
                  <a:moveTo>
                    <a:pt x="0" y="0"/>
                  </a:moveTo>
                  <a:lnTo>
                    <a:pt x="682" y="68155"/>
                  </a:lnTo>
                  <a:lnTo>
                    <a:pt x="62021"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5" name="Google Shape;705;p33"/>
            <p:cNvSpPr/>
            <p:nvPr/>
          </p:nvSpPr>
          <p:spPr>
            <a:xfrm>
              <a:off x="5910681"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72619" y="231726"/>
                  </a:moveTo>
                  <a:lnTo>
                    <a:pt x="177202" y="231726"/>
                  </a:lnTo>
                  <a:lnTo>
                    <a:pt x="177202" y="327143"/>
                  </a:lnTo>
                  <a:lnTo>
                    <a:pt x="149940" y="327143"/>
                  </a:lnTo>
                  <a:lnTo>
                    <a:pt x="149940" y="231726"/>
                  </a:lnTo>
                  <a:lnTo>
                    <a:pt x="54524" y="231726"/>
                  </a:lnTo>
                  <a:lnTo>
                    <a:pt x="54524" y="204464"/>
                  </a:lnTo>
                  <a:lnTo>
                    <a:pt x="149940" y="204464"/>
                  </a:lnTo>
                  <a:lnTo>
                    <a:pt x="149940" y="109048"/>
                  </a:lnTo>
                  <a:lnTo>
                    <a:pt x="177202" y="109048"/>
                  </a:lnTo>
                  <a:lnTo>
                    <a:pt x="177202" y="204464"/>
                  </a:lnTo>
                  <a:lnTo>
                    <a:pt x="272619" y="204464"/>
                  </a:lnTo>
                  <a:lnTo>
                    <a:pt x="272619" y="2317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06" name="Google Shape;706;p33"/>
          <p:cNvGrpSpPr/>
          <p:nvPr/>
        </p:nvGrpSpPr>
        <p:grpSpPr>
          <a:xfrm>
            <a:off x="8554029" y="4206944"/>
            <a:ext cx="417107" cy="640759"/>
            <a:chOff x="6521264" y="2868306"/>
            <a:chExt cx="327143" cy="436871"/>
          </a:xfrm>
        </p:grpSpPr>
        <p:sp>
          <p:nvSpPr>
            <p:cNvPr id="707" name="Google Shape;707;p33"/>
            <p:cNvSpPr/>
            <p:nvPr/>
          </p:nvSpPr>
          <p:spPr>
            <a:xfrm>
              <a:off x="6787068" y="2868306"/>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08" name="Google Shape;708;p33"/>
            <p:cNvSpPr/>
            <p:nvPr/>
          </p:nvSpPr>
          <p:spPr>
            <a:xfrm>
              <a:off x="6521264" y="2868306"/>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124042" y="354404"/>
                  </a:moveTo>
                  <a:lnTo>
                    <a:pt x="47708" y="276708"/>
                  </a:lnTo>
                  <a:lnTo>
                    <a:pt x="66792" y="257625"/>
                  </a:lnTo>
                  <a:lnTo>
                    <a:pt x="123360" y="314875"/>
                  </a:lnTo>
                  <a:lnTo>
                    <a:pt x="259669" y="163571"/>
                  </a:lnTo>
                  <a:lnTo>
                    <a:pt x="279434" y="181973"/>
                  </a:lnTo>
                  <a:lnTo>
                    <a:pt x="124042" y="3544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09" name="Google Shape;709;p33"/>
          <p:cNvGrpSpPr/>
          <p:nvPr/>
        </p:nvGrpSpPr>
        <p:grpSpPr>
          <a:xfrm>
            <a:off x="9285942" y="4227587"/>
            <a:ext cx="426230" cy="654774"/>
            <a:chOff x="7095314" y="2882380"/>
            <a:chExt cx="334298" cy="446427"/>
          </a:xfrm>
        </p:grpSpPr>
        <p:sp>
          <p:nvSpPr>
            <p:cNvPr id="710" name="Google Shape;710;p33"/>
            <p:cNvSpPr/>
            <p:nvPr/>
          </p:nvSpPr>
          <p:spPr>
            <a:xfrm>
              <a:off x="7366931" y="2882380"/>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11" name="Google Shape;711;p33"/>
            <p:cNvSpPr/>
            <p:nvPr/>
          </p:nvSpPr>
          <p:spPr>
            <a:xfrm>
              <a:off x="7095314" y="2882380"/>
              <a:ext cx="334298" cy="446427"/>
            </a:xfrm>
            <a:custGeom>
              <a:avLst/>
              <a:gdLst/>
              <a:ahLst/>
              <a:cxnLst/>
              <a:rect l="l" t="t" r="r" b="b"/>
              <a:pathLst>
                <a:path w="334298" h="446427" extrusionOk="0">
                  <a:moveTo>
                    <a:pt x="243759" y="97504"/>
                  </a:moveTo>
                  <a:lnTo>
                    <a:pt x="243759" y="0"/>
                  </a:lnTo>
                  <a:lnTo>
                    <a:pt x="13929" y="0"/>
                  </a:lnTo>
                  <a:cubicBezTo>
                    <a:pt x="6268" y="0"/>
                    <a:pt x="0" y="6268"/>
                    <a:pt x="0" y="14626"/>
                  </a:cubicBezTo>
                  <a:lnTo>
                    <a:pt x="0" y="431802"/>
                  </a:lnTo>
                  <a:cubicBezTo>
                    <a:pt x="0" y="439463"/>
                    <a:pt x="6268" y="446427"/>
                    <a:pt x="13929" y="446427"/>
                  </a:cubicBezTo>
                  <a:lnTo>
                    <a:pt x="318280" y="446427"/>
                  </a:lnTo>
                  <a:cubicBezTo>
                    <a:pt x="325941" y="446427"/>
                    <a:pt x="334298" y="440159"/>
                    <a:pt x="334298" y="431802"/>
                  </a:cubicBezTo>
                  <a:lnTo>
                    <a:pt x="334298" y="97504"/>
                  </a:lnTo>
                  <a:lnTo>
                    <a:pt x="243759" y="97504"/>
                  </a:lnTo>
                  <a:close/>
                  <a:moveTo>
                    <a:pt x="113522" y="233312"/>
                  </a:moveTo>
                  <a:lnTo>
                    <a:pt x="153220" y="268135"/>
                  </a:lnTo>
                  <a:lnTo>
                    <a:pt x="153220" y="139291"/>
                  </a:lnTo>
                  <a:lnTo>
                    <a:pt x="181078" y="139291"/>
                  </a:lnTo>
                  <a:lnTo>
                    <a:pt x="181078" y="268135"/>
                  </a:lnTo>
                  <a:lnTo>
                    <a:pt x="220776" y="233312"/>
                  </a:lnTo>
                  <a:lnTo>
                    <a:pt x="239580" y="254206"/>
                  </a:lnTo>
                  <a:lnTo>
                    <a:pt x="167149" y="318280"/>
                  </a:lnTo>
                  <a:lnTo>
                    <a:pt x="95414" y="254206"/>
                  </a:lnTo>
                  <a:lnTo>
                    <a:pt x="113522" y="233312"/>
                  </a:lnTo>
                  <a:close/>
                  <a:moveTo>
                    <a:pt x="278582" y="376086"/>
                  </a:moveTo>
                  <a:lnTo>
                    <a:pt x="55716" y="376086"/>
                  </a:lnTo>
                  <a:lnTo>
                    <a:pt x="55716" y="348227"/>
                  </a:lnTo>
                  <a:lnTo>
                    <a:pt x="278582" y="348227"/>
                  </a:lnTo>
                  <a:lnTo>
                    <a:pt x="278582" y="3760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12" name="Google Shape;712;p33"/>
          <p:cNvSpPr/>
          <p:nvPr/>
        </p:nvSpPr>
        <p:spPr>
          <a:xfrm>
            <a:off x="10020217" y="4226772"/>
            <a:ext cx="550545" cy="654109"/>
          </a:xfrm>
          <a:custGeom>
            <a:avLst/>
            <a:gdLst/>
            <a:ahLst/>
            <a:cxnLst/>
            <a:rect l="l" t="t" r="r" b="b"/>
            <a:pathLst>
              <a:path w="431800" h="445730" extrusionOk="0">
                <a:moveTo>
                  <a:pt x="334298" y="69645"/>
                </a:moveTo>
                <a:lnTo>
                  <a:pt x="271617" y="69645"/>
                </a:lnTo>
                <a:lnTo>
                  <a:pt x="271617" y="0"/>
                </a:lnTo>
                <a:lnTo>
                  <a:pt x="334298" y="69645"/>
                </a:lnTo>
                <a:close/>
                <a:moveTo>
                  <a:pt x="236794" y="369120"/>
                </a:moveTo>
                <a:lnTo>
                  <a:pt x="390014" y="215900"/>
                </a:lnTo>
                <a:lnTo>
                  <a:pt x="348227" y="174113"/>
                </a:lnTo>
                <a:lnTo>
                  <a:pt x="195007" y="327333"/>
                </a:lnTo>
                <a:lnTo>
                  <a:pt x="195007" y="369120"/>
                </a:lnTo>
                <a:lnTo>
                  <a:pt x="236794" y="369120"/>
                </a:lnTo>
                <a:close/>
                <a:moveTo>
                  <a:pt x="334298" y="306439"/>
                </a:moveTo>
                <a:lnTo>
                  <a:pt x="334298" y="431105"/>
                </a:lnTo>
                <a:cubicBezTo>
                  <a:pt x="334298" y="438765"/>
                  <a:pt x="325940" y="445730"/>
                  <a:pt x="318279" y="445730"/>
                </a:cubicBezTo>
                <a:lnTo>
                  <a:pt x="13929" y="445730"/>
                </a:lnTo>
                <a:cubicBezTo>
                  <a:pt x="6268" y="445730"/>
                  <a:pt x="0" y="439462"/>
                  <a:pt x="0" y="431105"/>
                </a:cubicBezTo>
                <a:lnTo>
                  <a:pt x="0" y="14626"/>
                </a:lnTo>
                <a:cubicBezTo>
                  <a:pt x="0" y="6268"/>
                  <a:pt x="6268" y="0"/>
                  <a:pt x="13929" y="0"/>
                </a:cubicBezTo>
                <a:lnTo>
                  <a:pt x="243759" y="0"/>
                </a:lnTo>
                <a:lnTo>
                  <a:pt x="243759" y="97503"/>
                </a:lnTo>
                <a:lnTo>
                  <a:pt x="334298" y="97503"/>
                </a:lnTo>
                <a:lnTo>
                  <a:pt x="334298" y="153220"/>
                </a:lnTo>
                <a:lnTo>
                  <a:pt x="167149" y="320368"/>
                </a:lnTo>
                <a:lnTo>
                  <a:pt x="167149" y="396978"/>
                </a:lnTo>
                <a:lnTo>
                  <a:pt x="243759" y="396978"/>
                </a:lnTo>
                <a:lnTo>
                  <a:pt x="334298" y="306439"/>
                </a:lnTo>
                <a:close/>
                <a:moveTo>
                  <a:pt x="41787" y="369120"/>
                </a:moveTo>
                <a:lnTo>
                  <a:pt x="41787" y="396978"/>
                </a:lnTo>
                <a:lnTo>
                  <a:pt x="132326" y="396978"/>
                </a:lnTo>
                <a:lnTo>
                  <a:pt x="132326" y="369120"/>
                </a:lnTo>
                <a:moveTo>
                  <a:pt x="403943" y="201971"/>
                </a:moveTo>
                <a:lnTo>
                  <a:pt x="431801" y="174113"/>
                </a:lnTo>
                <a:lnTo>
                  <a:pt x="390014" y="132326"/>
                </a:lnTo>
                <a:lnTo>
                  <a:pt x="362156" y="160184"/>
                </a:lnTo>
                <a:lnTo>
                  <a:pt x="403943" y="2019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13" name="Google Shape;713;p33"/>
          <p:cNvGrpSpPr/>
          <p:nvPr/>
        </p:nvGrpSpPr>
        <p:grpSpPr>
          <a:xfrm>
            <a:off x="10824990" y="4191110"/>
            <a:ext cx="441845" cy="678761"/>
            <a:chOff x="8302410" y="2857510"/>
            <a:chExt cx="346545" cy="462781"/>
          </a:xfrm>
        </p:grpSpPr>
        <p:sp>
          <p:nvSpPr>
            <p:cNvPr id="714" name="Google Shape;714;p33"/>
            <p:cNvSpPr/>
            <p:nvPr/>
          </p:nvSpPr>
          <p:spPr>
            <a:xfrm>
              <a:off x="8582534" y="2857510"/>
              <a:ext cx="66421" cy="72196"/>
            </a:xfrm>
            <a:custGeom>
              <a:avLst/>
              <a:gdLst/>
              <a:ahLst/>
              <a:cxnLst/>
              <a:rect l="l" t="t" r="r" b="b"/>
              <a:pathLst>
                <a:path w="66421" h="72196" extrusionOk="0">
                  <a:moveTo>
                    <a:pt x="0" y="0"/>
                  </a:moveTo>
                  <a:lnTo>
                    <a:pt x="1444" y="72197"/>
                  </a:lnTo>
                  <a:lnTo>
                    <a:pt x="66421" y="7219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15" name="Google Shape;715;p33"/>
            <p:cNvSpPr/>
            <p:nvPr/>
          </p:nvSpPr>
          <p:spPr>
            <a:xfrm>
              <a:off x="8302410" y="2857510"/>
              <a:ext cx="346545" cy="462781"/>
            </a:xfrm>
            <a:custGeom>
              <a:avLst/>
              <a:gdLst/>
              <a:ahLst/>
              <a:cxnLst/>
              <a:rect l="l" t="t" r="r" b="b"/>
              <a:pathLst>
                <a:path w="346545" h="462781" extrusionOk="0">
                  <a:moveTo>
                    <a:pt x="252689" y="101076"/>
                  </a:moveTo>
                  <a:lnTo>
                    <a:pt x="252689" y="0"/>
                  </a:lnTo>
                  <a:lnTo>
                    <a:pt x="14439" y="0"/>
                  </a:lnTo>
                  <a:cubicBezTo>
                    <a:pt x="6498" y="0"/>
                    <a:pt x="0" y="6498"/>
                    <a:pt x="0" y="15161"/>
                  </a:cubicBezTo>
                  <a:lnTo>
                    <a:pt x="0" y="447621"/>
                  </a:lnTo>
                  <a:cubicBezTo>
                    <a:pt x="0" y="455562"/>
                    <a:pt x="6498" y="462782"/>
                    <a:pt x="14439" y="462782"/>
                  </a:cubicBezTo>
                  <a:lnTo>
                    <a:pt x="329940" y="462782"/>
                  </a:lnTo>
                  <a:cubicBezTo>
                    <a:pt x="337881" y="462782"/>
                    <a:pt x="346545" y="456284"/>
                    <a:pt x="346545" y="447621"/>
                  </a:cubicBezTo>
                  <a:lnTo>
                    <a:pt x="346545" y="101076"/>
                  </a:lnTo>
                  <a:lnTo>
                    <a:pt x="252689" y="101076"/>
                  </a:lnTo>
                  <a:close/>
                  <a:moveTo>
                    <a:pt x="296007" y="376868"/>
                  </a:moveTo>
                  <a:lnTo>
                    <a:pt x="275792" y="397083"/>
                  </a:lnTo>
                  <a:lnTo>
                    <a:pt x="173273" y="294563"/>
                  </a:lnTo>
                  <a:lnTo>
                    <a:pt x="70753" y="397083"/>
                  </a:lnTo>
                  <a:lnTo>
                    <a:pt x="50538" y="376868"/>
                  </a:lnTo>
                  <a:lnTo>
                    <a:pt x="153057" y="274348"/>
                  </a:lnTo>
                  <a:lnTo>
                    <a:pt x="50538" y="171829"/>
                  </a:lnTo>
                  <a:lnTo>
                    <a:pt x="70753" y="151613"/>
                  </a:lnTo>
                  <a:lnTo>
                    <a:pt x="173273" y="254133"/>
                  </a:lnTo>
                  <a:lnTo>
                    <a:pt x="275792" y="151613"/>
                  </a:lnTo>
                  <a:lnTo>
                    <a:pt x="296007" y="171829"/>
                  </a:lnTo>
                  <a:lnTo>
                    <a:pt x="193488" y="274348"/>
                  </a:lnTo>
                  <a:lnTo>
                    <a:pt x="296007" y="3768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16" name="Google Shape;716;p33"/>
          <p:cNvGrpSpPr/>
          <p:nvPr/>
        </p:nvGrpSpPr>
        <p:grpSpPr>
          <a:xfrm>
            <a:off x="11574312" y="4191108"/>
            <a:ext cx="426229" cy="654773"/>
            <a:chOff x="8890114" y="2857509"/>
            <a:chExt cx="334297" cy="446426"/>
          </a:xfrm>
        </p:grpSpPr>
        <p:sp>
          <p:nvSpPr>
            <p:cNvPr id="717" name="Google Shape;717;p33"/>
            <p:cNvSpPr/>
            <p:nvPr/>
          </p:nvSpPr>
          <p:spPr>
            <a:xfrm>
              <a:off x="9161730" y="2857509"/>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18" name="Google Shape;718;p33"/>
            <p:cNvGrpSpPr/>
            <p:nvPr/>
          </p:nvGrpSpPr>
          <p:grpSpPr>
            <a:xfrm>
              <a:off x="8890114" y="2857509"/>
              <a:ext cx="334297" cy="446426"/>
              <a:chOff x="8890114" y="2857509"/>
              <a:chExt cx="334297" cy="446426"/>
            </a:xfrm>
          </p:grpSpPr>
          <p:sp>
            <p:nvSpPr>
              <p:cNvPr id="719" name="Google Shape;719;p33"/>
              <p:cNvSpPr/>
              <p:nvPr/>
            </p:nvSpPr>
            <p:spPr>
              <a:xfrm>
                <a:off x="8980653" y="3045551"/>
                <a:ext cx="125361" cy="125361"/>
              </a:xfrm>
              <a:custGeom>
                <a:avLst/>
                <a:gdLst/>
                <a:ahLst/>
                <a:cxnLst/>
                <a:rect l="l" t="t" r="r" b="b"/>
                <a:pathLst>
                  <a:path w="125361" h="125361" extrusionOk="0">
                    <a:moveTo>
                      <a:pt x="62681" y="0"/>
                    </a:moveTo>
                    <a:cubicBezTo>
                      <a:pt x="27858" y="0"/>
                      <a:pt x="0" y="27858"/>
                      <a:pt x="0" y="62681"/>
                    </a:cubicBezTo>
                    <a:cubicBezTo>
                      <a:pt x="0" y="97503"/>
                      <a:pt x="27858" y="125362"/>
                      <a:pt x="62681" y="125362"/>
                    </a:cubicBezTo>
                    <a:cubicBezTo>
                      <a:pt x="97503" y="125362"/>
                      <a:pt x="125362" y="97503"/>
                      <a:pt x="125362" y="62681"/>
                    </a:cubicBezTo>
                    <a:cubicBezTo>
                      <a:pt x="125362" y="27858"/>
                      <a:pt x="97503" y="0"/>
                      <a:pt x="6268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0" name="Google Shape;720;p33"/>
              <p:cNvSpPr/>
              <p:nvPr/>
            </p:nvSpPr>
            <p:spPr>
              <a:xfrm>
                <a:off x="8890114" y="2857509"/>
                <a:ext cx="334297" cy="446426"/>
              </a:xfrm>
              <a:custGeom>
                <a:avLst/>
                <a:gdLst/>
                <a:ahLst/>
                <a:cxnLst/>
                <a:rect l="l" t="t" r="r" b="b"/>
                <a:pathLst>
                  <a:path w="334297" h="446426" extrusionOk="0">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75795" y="392800"/>
                    </a:moveTo>
                    <a:lnTo>
                      <a:pt x="206847" y="323851"/>
                    </a:lnTo>
                    <a:cubicBezTo>
                      <a:pt x="191525" y="334994"/>
                      <a:pt x="173417" y="341262"/>
                      <a:pt x="153220" y="341262"/>
                    </a:cubicBezTo>
                    <a:cubicBezTo>
                      <a:pt x="103075" y="341262"/>
                      <a:pt x="62681" y="300868"/>
                      <a:pt x="62681" y="250723"/>
                    </a:cubicBezTo>
                    <a:cubicBezTo>
                      <a:pt x="62681" y="200579"/>
                      <a:pt x="103075" y="160184"/>
                      <a:pt x="153220" y="160184"/>
                    </a:cubicBezTo>
                    <a:cubicBezTo>
                      <a:pt x="203364" y="160184"/>
                      <a:pt x="243759" y="200579"/>
                      <a:pt x="243759" y="250723"/>
                    </a:cubicBezTo>
                    <a:cubicBezTo>
                      <a:pt x="243759" y="270920"/>
                      <a:pt x="237491" y="289028"/>
                      <a:pt x="226347" y="304350"/>
                    </a:cubicBezTo>
                    <a:lnTo>
                      <a:pt x="295296" y="373299"/>
                    </a:lnTo>
                    <a:lnTo>
                      <a:pt x="275795" y="39280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21" name="Google Shape;721;p33"/>
          <p:cNvGrpSpPr/>
          <p:nvPr/>
        </p:nvGrpSpPr>
        <p:grpSpPr>
          <a:xfrm>
            <a:off x="12358831" y="4191110"/>
            <a:ext cx="426229" cy="654773"/>
            <a:chOff x="9505423" y="2857510"/>
            <a:chExt cx="334297" cy="446426"/>
          </a:xfrm>
        </p:grpSpPr>
        <p:sp>
          <p:nvSpPr>
            <p:cNvPr id="722" name="Google Shape;722;p33"/>
            <p:cNvSpPr/>
            <p:nvPr/>
          </p:nvSpPr>
          <p:spPr>
            <a:xfrm>
              <a:off x="9777039" y="2857510"/>
              <a:ext cx="62680" cy="69645"/>
            </a:xfrm>
            <a:custGeom>
              <a:avLst/>
              <a:gdLst/>
              <a:ahLst/>
              <a:cxnLst/>
              <a:rect l="l" t="t" r="r" b="b"/>
              <a:pathLst>
                <a:path w="62680" h="69645" extrusionOk="0">
                  <a:moveTo>
                    <a:pt x="0" y="0"/>
                  </a:moveTo>
                  <a:lnTo>
                    <a:pt x="0" y="69645"/>
                  </a:lnTo>
                  <a:lnTo>
                    <a:pt x="62681" y="69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3" name="Google Shape;723;p33"/>
            <p:cNvSpPr/>
            <p:nvPr/>
          </p:nvSpPr>
          <p:spPr>
            <a:xfrm>
              <a:off x="9505423" y="2857510"/>
              <a:ext cx="334297" cy="446426"/>
            </a:xfrm>
            <a:custGeom>
              <a:avLst/>
              <a:gdLst/>
              <a:ahLst/>
              <a:cxnLst/>
              <a:rect l="l" t="t" r="r" b="b"/>
              <a:pathLst>
                <a:path w="334297" h="446426" extrusionOk="0">
                  <a:moveTo>
                    <a:pt x="243759" y="97503"/>
                  </a:moveTo>
                  <a:lnTo>
                    <a:pt x="243759" y="0"/>
                  </a:lnTo>
                  <a:lnTo>
                    <a:pt x="13929" y="0"/>
                  </a:lnTo>
                  <a:cubicBezTo>
                    <a:pt x="6268" y="0"/>
                    <a:pt x="0" y="6268"/>
                    <a:pt x="0" y="14626"/>
                  </a:cubicBezTo>
                  <a:lnTo>
                    <a:pt x="0" y="431801"/>
                  </a:lnTo>
                  <a:cubicBezTo>
                    <a:pt x="0" y="439462"/>
                    <a:pt x="6268" y="446426"/>
                    <a:pt x="13929" y="446426"/>
                  </a:cubicBezTo>
                  <a:lnTo>
                    <a:pt x="318279" y="446426"/>
                  </a:lnTo>
                  <a:cubicBezTo>
                    <a:pt x="325940" y="446426"/>
                    <a:pt x="334298" y="440158"/>
                    <a:pt x="334298" y="431801"/>
                  </a:cubicBezTo>
                  <a:lnTo>
                    <a:pt x="334298" y="97503"/>
                  </a:lnTo>
                  <a:lnTo>
                    <a:pt x="243759" y="97503"/>
                  </a:lnTo>
                  <a:close/>
                  <a:moveTo>
                    <a:pt x="292510" y="362156"/>
                  </a:moveTo>
                  <a:lnTo>
                    <a:pt x="41787" y="362156"/>
                  </a:lnTo>
                  <a:lnTo>
                    <a:pt x="41787" y="334298"/>
                  </a:lnTo>
                  <a:lnTo>
                    <a:pt x="292510" y="334298"/>
                  </a:lnTo>
                  <a:lnTo>
                    <a:pt x="292510" y="362156"/>
                  </a:lnTo>
                  <a:close/>
                  <a:moveTo>
                    <a:pt x="292510" y="306439"/>
                  </a:moveTo>
                  <a:lnTo>
                    <a:pt x="41787" y="306439"/>
                  </a:lnTo>
                  <a:lnTo>
                    <a:pt x="41787" y="278581"/>
                  </a:lnTo>
                  <a:lnTo>
                    <a:pt x="292510" y="278581"/>
                  </a:lnTo>
                  <a:lnTo>
                    <a:pt x="292510" y="306439"/>
                  </a:lnTo>
                  <a:close/>
                  <a:moveTo>
                    <a:pt x="292510" y="250723"/>
                  </a:moveTo>
                  <a:lnTo>
                    <a:pt x="41787" y="250723"/>
                  </a:lnTo>
                  <a:lnTo>
                    <a:pt x="41787" y="222865"/>
                  </a:lnTo>
                  <a:lnTo>
                    <a:pt x="292510" y="222865"/>
                  </a:lnTo>
                  <a:lnTo>
                    <a:pt x="292510" y="250723"/>
                  </a:lnTo>
                  <a:close/>
                  <a:moveTo>
                    <a:pt x="292510" y="195007"/>
                  </a:moveTo>
                  <a:lnTo>
                    <a:pt x="41787" y="195007"/>
                  </a:lnTo>
                  <a:lnTo>
                    <a:pt x="41787" y="167149"/>
                  </a:lnTo>
                  <a:lnTo>
                    <a:pt x="292510" y="167149"/>
                  </a:lnTo>
                  <a:lnTo>
                    <a:pt x="292510" y="19500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24" name="Google Shape;724;p33"/>
          <p:cNvGrpSpPr/>
          <p:nvPr/>
        </p:nvGrpSpPr>
        <p:grpSpPr>
          <a:xfrm>
            <a:off x="13122323" y="4191108"/>
            <a:ext cx="434487" cy="639758"/>
            <a:chOff x="10104240" y="2857509"/>
            <a:chExt cx="340774" cy="436189"/>
          </a:xfrm>
        </p:grpSpPr>
        <p:grpSp>
          <p:nvGrpSpPr>
            <p:cNvPr id="725" name="Google Shape;725;p33"/>
            <p:cNvGrpSpPr/>
            <p:nvPr/>
          </p:nvGrpSpPr>
          <p:grpSpPr>
            <a:xfrm>
              <a:off x="10172395" y="2857509"/>
              <a:ext cx="272619" cy="368035"/>
              <a:chOff x="10172395" y="2857509"/>
              <a:chExt cx="272619" cy="368035"/>
            </a:xfrm>
          </p:grpSpPr>
          <p:sp>
            <p:nvSpPr>
              <p:cNvPr id="726" name="Google Shape;726;p33"/>
              <p:cNvSpPr/>
              <p:nvPr/>
            </p:nvSpPr>
            <p:spPr>
              <a:xfrm>
                <a:off x="10383675" y="2857509"/>
                <a:ext cx="61339" cy="68154"/>
              </a:xfrm>
              <a:custGeom>
                <a:avLst/>
                <a:gdLst/>
                <a:ahLst/>
                <a:cxnLst/>
                <a:rect l="l" t="t" r="r" b="b"/>
                <a:pathLst>
                  <a:path w="61339" h="68154" extrusionOk="0">
                    <a:moveTo>
                      <a:pt x="682"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27" name="Google Shape;727;p33"/>
              <p:cNvSpPr/>
              <p:nvPr/>
            </p:nvSpPr>
            <p:spPr>
              <a:xfrm>
                <a:off x="10172395" y="2857509"/>
                <a:ext cx="272618" cy="368035"/>
              </a:xfrm>
              <a:custGeom>
                <a:avLst/>
                <a:gdLst/>
                <a:ahLst/>
                <a:cxnLst/>
                <a:rect l="l" t="t" r="r" b="b"/>
                <a:pathLst>
                  <a:path w="272618" h="368035" extrusionOk="0">
                    <a:moveTo>
                      <a:pt x="184018" y="95417"/>
                    </a:moveTo>
                    <a:lnTo>
                      <a:pt x="184018" y="0"/>
                    </a:lnTo>
                    <a:lnTo>
                      <a:pt x="13631" y="0"/>
                    </a:lnTo>
                    <a:cubicBezTo>
                      <a:pt x="6134" y="0"/>
                      <a:pt x="0" y="6134"/>
                      <a:pt x="0" y="14312"/>
                    </a:cubicBezTo>
                    <a:lnTo>
                      <a:pt x="0" y="354404"/>
                    </a:lnTo>
                    <a:cubicBezTo>
                      <a:pt x="0" y="361901"/>
                      <a:pt x="6134" y="368035"/>
                      <a:pt x="13631" y="368035"/>
                    </a:cubicBezTo>
                    <a:lnTo>
                      <a:pt x="256943" y="368035"/>
                    </a:lnTo>
                    <a:cubicBezTo>
                      <a:pt x="264440" y="368035"/>
                      <a:pt x="272619" y="361901"/>
                      <a:pt x="272619" y="354404"/>
                    </a:cubicBezTo>
                    <a:lnTo>
                      <a:pt x="272619" y="95417"/>
                    </a:lnTo>
                    <a:lnTo>
                      <a:pt x="184018" y="95417"/>
                    </a:lnTo>
                    <a:close/>
                    <a:moveTo>
                      <a:pt x="231726" y="293065"/>
                    </a:moveTo>
                    <a:lnTo>
                      <a:pt x="40893" y="293065"/>
                    </a:lnTo>
                    <a:lnTo>
                      <a:pt x="40893" y="265803"/>
                    </a:lnTo>
                    <a:lnTo>
                      <a:pt x="231726" y="265803"/>
                    </a:lnTo>
                    <a:lnTo>
                      <a:pt x="231726" y="293065"/>
                    </a:lnTo>
                    <a:close/>
                    <a:moveTo>
                      <a:pt x="231726" y="238541"/>
                    </a:moveTo>
                    <a:lnTo>
                      <a:pt x="40893" y="238541"/>
                    </a:lnTo>
                    <a:lnTo>
                      <a:pt x="40893" y="211280"/>
                    </a:lnTo>
                    <a:lnTo>
                      <a:pt x="231726" y="211280"/>
                    </a:lnTo>
                    <a:lnTo>
                      <a:pt x="231726" y="238541"/>
                    </a:lnTo>
                    <a:close/>
                    <a:moveTo>
                      <a:pt x="231726" y="184018"/>
                    </a:moveTo>
                    <a:lnTo>
                      <a:pt x="40893" y="184018"/>
                    </a:lnTo>
                    <a:lnTo>
                      <a:pt x="40893" y="156756"/>
                    </a:lnTo>
                    <a:lnTo>
                      <a:pt x="231726" y="156756"/>
                    </a:lnTo>
                    <a:lnTo>
                      <a:pt x="231726" y="1840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28" name="Google Shape;728;p33"/>
            <p:cNvSpPr/>
            <p:nvPr/>
          </p:nvSpPr>
          <p:spPr>
            <a:xfrm>
              <a:off x="10104240" y="2898401"/>
              <a:ext cx="299880" cy="395297"/>
            </a:xfrm>
            <a:custGeom>
              <a:avLst/>
              <a:gdLst/>
              <a:ahLst/>
              <a:cxnLst/>
              <a:rect l="l" t="t" r="r" b="b"/>
              <a:pathLst>
                <a:path w="299880" h="395297" extrusionOk="0">
                  <a:moveTo>
                    <a:pt x="61339" y="354404"/>
                  </a:moveTo>
                  <a:cubicBezTo>
                    <a:pt x="49753" y="354404"/>
                    <a:pt x="40893" y="345544"/>
                    <a:pt x="40893" y="333958"/>
                  </a:cubicBezTo>
                  <a:lnTo>
                    <a:pt x="40893" y="0"/>
                  </a:lnTo>
                  <a:lnTo>
                    <a:pt x="13631" y="0"/>
                  </a:lnTo>
                  <a:cubicBezTo>
                    <a:pt x="6134" y="0"/>
                    <a:pt x="0" y="6134"/>
                    <a:pt x="0" y="14312"/>
                  </a:cubicBezTo>
                  <a:lnTo>
                    <a:pt x="0" y="381666"/>
                  </a:lnTo>
                  <a:cubicBezTo>
                    <a:pt x="0" y="389163"/>
                    <a:pt x="6134" y="395297"/>
                    <a:pt x="13631" y="395297"/>
                  </a:cubicBezTo>
                  <a:lnTo>
                    <a:pt x="284205" y="395297"/>
                  </a:lnTo>
                  <a:cubicBezTo>
                    <a:pt x="291702" y="395297"/>
                    <a:pt x="299881" y="389163"/>
                    <a:pt x="299881" y="381666"/>
                  </a:cubicBezTo>
                  <a:lnTo>
                    <a:pt x="299881" y="354404"/>
                  </a:lnTo>
                  <a:lnTo>
                    <a:pt x="61339" y="3544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29" name="Google Shape;729;p33"/>
          <p:cNvSpPr/>
          <p:nvPr/>
        </p:nvSpPr>
        <p:spPr>
          <a:xfrm>
            <a:off x="13943637" y="4240767"/>
            <a:ext cx="298326" cy="549389"/>
          </a:xfrm>
          <a:custGeom>
            <a:avLst/>
            <a:gdLst/>
            <a:ahLst/>
            <a:cxnLst/>
            <a:rect l="l" t="t" r="r" b="b"/>
            <a:pathLst>
              <a:path w="233981" h="374371" extrusionOk="0">
                <a:moveTo>
                  <a:pt x="233982" y="254455"/>
                </a:moveTo>
                <a:cubicBezTo>
                  <a:pt x="233982" y="207074"/>
                  <a:pt x="194790" y="174901"/>
                  <a:pt x="116991" y="158523"/>
                </a:cubicBezTo>
                <a:cubicBezTo>
                  <a:pt x="58495" y="146239"/>
                  <a:pt x="58495" y="127520"/>
                  <a:pt x="58495" y="119916"/>
                </a:cubicBezTo>
                <a:cubicBezTo>
                  <a:pt x="58495" y="99442"/>
                  <a:pt x="85988" y="81894"/>
                  <a:pt x="116991" y="81894"/>
                </a:cubicBezTo>
                <a:cubicBezTo>
                  <a:pt x="143899" y="81894"/>
                  <a:pt x="165542" y="94763"/>
                  <a:pt x="170807" y="113481"/>
                </a:cubicBezTo>
                <a:lnTo>
                  <a:pt x="226962" y="97102"/>
                </a:lnTo>
                <a:cubicBezTo>
                  <a:pt x="217018" y="61420"/>
                  <a:pt x="186016" y="35097"/>
                  <a:pt x="146239" y="26323"/>
                </a:cubicBezTo>
                <a:lnTo>
                  <a:pt x="146239" y="0"/>
                </a:lnTo>
                <a:lnTo>
                  <a:pt x="87743" y="0"/>
                </a:lnTo>
                <a:lnTo>
                  <a:pt x="87743" y="26323"/>
                </a:lnTo>
                <a:cubicBezTo>
                  <a:pt x="37437" y="36852"/>
                  <a:pt x="0" y="74874"/>
                  <a:pt x="0" y="119916"/>
                </a:cubicBezTo>
                <a:cubicBezTo>
                  <a:pt x="0" y="169052"/>
                  <a:pt x="35097" y="201224"/>
                  <a:pt x="104707" y="215848"/>
                </a:cubicBezTo>
                <a:cubicBezTo>
                  <a:pt x="149163" y="225208"/>
                  <a:pt x="175486" y="239831"/>
                  <a:pt x="175486" y="254455"/>
                </a:cubicBezTo>
                <a:cubicBezTo>
                  <a:pt x="175486" y="274929"/>
                  <a:pt x="147994" y="292477"/>
                  <a:pt x="116991" y="292477"/>
                </a:cubicBezTo>
                <a:cubicBezTo>
                  <a:pt x="90083" y="292477"/>
                  <a:pt x="68440" y="279608"/>
                  <a:pt x="63175" y="260890"/>
                </a:cubicBezTo>
                <a:lnTo>
                  <a:pt x="7019" y="277269"/>
                </a:lnTo>
                <a:cubicBezTo>
                  <a:pt x="17549" y="312951"/>
                  <a:pt x="47966" y="339274"/>
                  <a:pt x="87743" y="348048"/>
                </a:cubicBezTo>
                <a:lnTo>
                  <a:pt x="87743" y="374371"/>
                </a:lnTo>
                <a:lnTo>
                  <a:pt x="146239" y="374371"/>
                </a:lnTo>
                <a:lnTo>
                  <a:pt x="146239" y="348048"/>
                </a:lnTo>
                <a:cubicBezTo>
                  <a:pt x="196545" y="336934"/>
                  <a:pt x="233982" y="299497"/>
                  <a:pt x="233982" y="2544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30" name="Google Shape;730;p33"/>
          <p:cNvGrpSpPr/>
          <p:nvPr/>
        </p:nvGrpSpPr>
        <p:grpSpPr>
          <a:xfrm>
            <a:off x="1642204" y="5245466"/>
            <a:ext cx="502327" cy="541736"/>
            <a:chOff x="1100225" y="3576373"/>
            <a:chExt cx="393982" cy="369357"/>
          </a:xfrm>
        </p:grpSpPr>
        <p:sp>
          <p:nvSpPr>
            <p:cNvPr id="731" name="Google Shape;731;p33"/>
            <p:cNvSpPr/>
            <p:nvPr/>
          </p:nvSpPr>
          <p:spPr>
            <a:xfrm>
              <a:off x="1100225" y="3656400"/>
              <a:ext cx="393982" cy="289330"/>
            </a:xfrm>
            <a:custGeom>
              <a:avLst/>
              <a:gdLst/>
              <a:ahLst/>
              <a:cxnLst/>
              <a:rect l="l" t="t" r="r" b="b"/>
              <a:pathLst>
                <a:path w="393982" h="289330" extrusionOk="0">
                  <a:moveTo>
                    <a:pt x="326266" y="14159"/>
                  </a:moveTo>
                  <a:lnTo>
                    <a:pt x="326266" y="13543"/>
                  </a:lnTo>
                  <a:cubicBezTo>
                    <a:pt x="322573" y="5540"/>
                    <a:pt x="313954" y="0"/>
                    <a:pt x="304720" y="0"/>
                  </a:cubicBezTo>
                  <a:lnTo>
                    <a:pt x="283175" y="0"/>
                  </a:lnTo>
                  <a:lnTo>
                    <a:pt x="283175" y="36936"/>
                  </a:lnTo>
                  <a:lnTo>
                    <a:pt x="296102" y="36936"/>
                  </a:lnTo>
                  <a:lnTo>
                    <a:pt x="352737" y="104651"/>
                  </a:lnTo>
                  <a:lnTo>
                    <a:pt x="277019" y="104651"/>
                  </a:lnTo>
                  <a:cubicBezTo>
                    <a:pt x="277019" y="104651"/>
                    <a:pt x="267785" y="136047"/>
                    <a:pt x="262244" y="153899"/>
                  </a:cubicBezTo>
                  <a:cubicBezTo>
                    <a:pt x="259166" y="164364"/>
                    <a:pt x="251164" y="166211"/>
                    <a:pt x="240083" y="166211"/>
                  </a:cubicBezTo>
                  <a:lnTo>
                    <a:pt x="153899" y="166211"/>
                  </a:lnTo>
                  <a:cubicBezTo>
                    <a:pt x="142818" y="166211"/>
                    <a:pt x="133585" y="158824"/>
                    <a:pt x="130507" y="148359"/>
                  </a:cubicBezTo>
                  <a:lnTo>
                    <a:pt x="116963" y="104651"/>
                  </a:lnTo>
                  <a:lnTo>
                    <a:pt x="41245" y="104651"/>
                  </a:lnTo>
                  <a:lnTo>
                    <a:pt x="97880" y="36936"/>
                  </a:lnTo>
                  <a:lnTo>
                    <a:pt x="110807" y="36936"/>
                  </a:lnTo>
                  <a:lnTo>
                    <a:pt x="110807" y="0"/>
                  </a:lnTo>
                  <a:lnTo>
                    <a:pt x="89877" y="0"/>
                  </a:lnTo>
                  <a:cubicBezTo>
                    <a:pt x="80643" y="0"/>
                    <a:pt x="72025" y="4925"/>
                    <a:pt x="67716" y="13543"/>
                  </a:cubicBezTo>
                  <a:lnTo>
                    <a:pt x="0" y="104651"/>
                  </a:lnTo>
                  <a:lnTo>
                    <a:pt x="0" y="283175"/>
                  </a:lnTo>
                  <a:cubicBezTo>
                    <a:pt x="0" y="286868"/>
                    <a:pt x="2462" y="289331"/>
                    <a:pt x="6156" y="289331"/>
                  </a:cubicBezTo>
                  <a:lnTo>
                    <a:pt x="387826" y="289331"/>
                  </a:lnTo>
                  <a:cubicBezTo>
                    <a:pt x="391520" y="289331"/>
                    <a:pt x="393982" y="286868"/>
                    <a:pt x="393982" y="283175"/>
                  </a:cubicBezTo>
                  <a:lnTo>
                    <a:pt x="393982" y="104651"/>
                  </a:lnTo>
                  <a:lnTo>
                    <a:pt x="326266" y="141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2" name="Google Shape;732;p33"/>
            <p:cNvSpPr/>
            <p:nvPr/>
          </p:nvSpPr>
          <p:spPr>
            <a:xfrm>
              <a:off x="1229500" y="3576373"/>
              <a:ext cx="135431" cy="172367"/>
            </a:xfrm>
            <a:custGeom>
              <a:avLst/>
              <a:gdLst/>
              <a:ahLst/>
              <a:cxnLst/>
              <a:rect l="l" t="t" r="r" b="b"/>
              <a:pathLst>
                <a:path w="135431" h="172367" extrusionOk="0">
                  <a:moveTo>
                    <a:pt x="67716" y="172367"/>
                  </a:moveTo>
                  <a:lnTo>
                    <a:pt x="0" y="92340"/>
                  </a:lnTo>
                  <a:lnTo>
                    <a:pt x="30780" y="92340"/>
                  </a:lnTo>
                  <a:lnTo>
                    <a:pt x="30780" y="0"/>
                  </a:lnTo>
                  <a:lnTo>
                    <a:pt x="104651" y="0"/>
                  </a:lnTo>
                  <a:lnTo>
                    <a:pt x="104651" y="92340"/>
                  </a:lnTo>
                  <a:lnTo>
                    <a:pt x="135431" y="9234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33" name="Google Shape;733;p33"/>
          <p:cNvSpPr/>
          <p:nvPr/>
        </p:nvSpPr>
        <p:spPr>
          <a:xfrm>
            <a:off x="2388169" y="5306602"/>
            <a:ext cx="589132" cy="455584"/>
          </a:xfrm>
          <a:custGeom>
            <a:avLst/>
            <a:gdLst/>
            <a:ahLst/>
            <a:cxnLst/>
            <a:rect l="l" t="t" r="r" b="b"/>
            <a:pathLst>
              <a:path w="462064" h="310449" extrusionOk="0">
                <a:moveTo>
                  <a:pt x="375427" y="122736"/>
                </a:moveTo>
                <a:cubicBezTo>
                  <a:pt x="375427" y="121292"/>
                  <a:pt x="375427" y="119848"/>
                  <a:pt x="375427" y="119126"/>
                </a:cubicBezTo>
                <a:cubicBezTo>
                  <a:pt x="375427" y="53426"/>
                  <a:pt x="322001" y="0"/>
                  <a:pt x="256301" y="0"/>
                </a:cubicBezTo>
                <a:cubicBezTo>
                  <a:pt x="213705" y="0"/>
                  <a:pt x="174718" y="23103"/>
                  <a:pt x="153781" y="59202"/>
                </a:cubicBezTo>
                <a:cubicBezTo>
                  <a:pt x="149449" y="58480"/>
                  <a:pt x="145117" y="57758"/>
                  <a:pt x="140785" y="57758"/>
                </a:cubicBezTo>
                <a:cubicBezTo>
                  <a:pt x="101077" y="57758"/>
                  <a:pt x="68588" y="88081"/>
                  <a:pt x="64978" y="127068"/>
                </a:cubicBezTo>
                <a:cubicBezTo>
                  <a:pt x="26713" y="139341"/>
                  <a:pt x="0" y="175440"/>
                  <a:pt x="0" y="216593"/>
                </a:cubicBezTo>
                <a:cubicBezTo>
                  <a:pt x="0" y="268575"/>
                  <a:pt x="41875" y="310449"/>
                  <a:pt x="93857" y="310449"/>
                </a:cubicBezTo>
                <a:lnTo>
                  <a:pt x="368207" y="310449"/>
                </a:lnTo>
                <a:cubicBezTo>
                  <a:pt x="420189" y="310449"/>
                  <a:pt x="462064" y="268575"/>
                  <a:pt x="462064" y="216593"/>
                </a:cubicBezTo>
                <a:cubicBezTo>
                  <a:pt x="462064" y="167498"/>
                  <a:pt x="423799" y="126346"/>
                  <a:pt x="375427" y="122736"/>
                </a:cubicBezTo>
                <a:close/>
                <a:moveTo>
                  <a:pt x="231032" y="270741"/>
                </a:moveTo>
                <a:lnTo>
                  <a:pt x="158835" y="191323"/>
                </a:lnTo>
                <a:lnTo>
                  <a:pt x="194933" y="191323"/>
                </a:lnTo>
                <a:lnTo>
                  <a:pt x="194933" y="90247"/>
                </a:lnTo>
                <a:lnTo>
                  <a:pt x="267131" y="90247"/>
                </a:lnTo>
                <a:lnTo>
                  <a:pt x="267131" y="191323"/>
                </a:lnTo>
                <a:lnTo>
                  <a:pt x="303230" y="191323"/>
                </a:lnTo>
                <a:lnTo>
                  <a:pt x="231032" y="2707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34" name="Google Shape;734;p33"/>
          <p:cNvGrpSpPr/>
          <p:nvPr/>
        </p:nvGrpSpPr>
        <p:grpSpPr>
          <a:xfrm>
            <a:off x="3196610" y="5195537"/>
            <a:ext cx="526658" cy="605841"/>
            <a:chOff x="2319367" y="3542331"/>
            <a:chExt cx="413065" cy="413064"/>
          </a:xfrm>
        </p:grpSpPr>
        <p:sp>
          <p:nvSpPr>
            <p:cNvPr id="735" name="Google Shape;735;p33"/>
            <p:cNvSpPr/>
            <p:nvPr/>
          </p:nvSpPr>
          <p:spPr>
            <a:xfrm>
              <a:off x="2319367" y="3903762"/>
              <a:ext cx="413065" cy="51633"/>
            </a:xfrm>
            <a:custGeom>
              <a:avLst/>
              <a:gdLst/>
              <a:ahLst/>
              <a:cxnLst/>
              <a:rect l="l" t="t" r="r" b="b"/>
              <a:pathLst>
                <a:path w="413065" h="51633" extrusionOk="0">
                  <a:moveTo>
                    <a:pt x="0" y="0"/>
                  </a:moveTo>
                  <a:lnTo>
                    <a:pt x="413065" y="0"/>
                  </a:lnTo>
                  <a:lnTo>
                    <a:pt x="413065" y="51633"/>
                  </a:lnTo>
                  <a:lnTo>
                    <a:pt x="0" y="516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6" name="Google Shape;736;p33"/>
            <p:cNvSpPr/>
            <p:nvPr/>
          </p:nvSpPr>
          <p:spPr>
            <a:xfrm>
              <a:off x="2409724" y="3542331"/>
              <a:ext cx="232349" cy="323352"/>
            </a:xfrm>
            <a:custGeom>
              <a:avLst/>
              <a:gdLst/>
              <a:ahLst/>
              <a:cxnLst/>
              <a:rect l="l" t="t" r="r" b="b"/>
              <a:pathLst>
                <a:path w="232349" h="323352" extrusionOk="0">
                  <a:moveTo>
                    <a:pt x="232349" y="180716"/>
                  </a:moveTo>
                  <a:lnTo>
                    <a:pt x="116175" y="323352"/>
                  </a:lnTo>
                  <a:lnTo>
                    <a:pt x="0" y="180716"/>
                  </a:lnTo>
                  <a:lnTo>
                    <a:pt x="77450" y="180716"/>
                  </a:lnTo>
                  <a:lnTo>
                    <a:pt x="77450" y="0"/>
                  </a:lnTo>
                  <a:lnTo>
                    <a:pt x="154899" y="0"/>
                  </a:lnTo>
                  <a:lnTo>
                    <a:pt x="154899" y="180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37" name="Google Shape;737;p33"/>
          <p:cNvGrpSpPr/>
          <p:nvPr/>
        </p:nvGrpSpPr>
        <p:grpSpPr>
          <a:xfrm>
            <a:off x="3970085" y="5217477"/>
            <a:ext cx="416388" cy="605841"/>
            <a:chOff x="2926014" y="3557290"/>
            <a:chExt cx="326579" cy="413064"/>
          </a:xfrm>
        </p:grpSpPr>
        <p:sp>
          <p:nvSpPr>
            <p:cNvPr id="738" name="Google Shape;738;p33"/>
            <p:cNvSpPr/>
            <p:nvPr/>
          </p:nvSpPr>
          <p:spPr>
            <a:xfrm>
              <a:off x="3162236" y="3854180"/>
              <a:ext cx="90357" cy="116174"/>
            </a:xfrm>
            <a:custGeom>
              <a:avLst/>
              <a:gdLst/>
              <a:ahLst/>
              <a:cxnLst/>
              <a:rect l="l" t="t" r="r" b="b"/>
              <a:pathLst>
                <a:path w="90357" h="116174" extrusionOk="0">
                  <a:moveTo>
                    <a:pt x="0" y="0"/>
                  </a:moveTo>
                  <a:lnTo>
                    <a:pt x="90358" y="0"/>
                  </a:lnTo>
                  <a:lnTo>
                    <a:pt x="90358" y="116175"/>
                  </a:lnTo>
                  <a:lnTo>
                    <a:pt x="0" y="1161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39" name="Google Shape;739;p33"/>
            <p:cNvSpPr/>
            <p:nvPr/>
          </p:nvSpPr>
          <p:spPr>
            <a:xfrm>
              <a:off x="3046061" y="3821909"/>
              <a:ext cx="90357" cy="148445"/>
            </a:xfrm>
            <a:custGeom>
              <a:avLst/>
              <a:gdLst/>
              <a:ahLst/>
              <a:cxnLst/>
              <a:rect l="l" t="t" r="r" b="b"/>
              <a:pathLst>
                <a:path w="90357" h="148445" extrusionOk="0">
                  <a:moveTo>
                    <a:pt x="0" y="0"/>
                  </a:moveTo>
                  <a:lnTo>
                    <a:pt x="90358" y="0"/>
                  </a:lnTo>
                  <a:lnTo>
                    <a:pt x="90358" y="148445"/>
                  </a:lnTo>
                  <a:lnTo>
                    <a:pt x="0" y="1484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0" name="Google Shape;740;p33"/>
            <p:cNvSpPr/>
            <p:nvPr/>
          </p:nvSpPr>
          <p:spPr>
            <a:xfrm>
              <a:off x="2929886" y="3738005"/>
              <a:ext cx="90357" cy="232349"/>
            </a:xfrm>
            <a:custGeom>
              <a:avLst/>
              <a:gdLst/>
              <a:ahLst/>
              <a:cxnLst/>
              <a:rect l="l" t="t" r="r" b="b"/>
              <a:pathLst>
                <a:path w="90357" h="232349" extrusionOk="0">
                  <a:moveTo>
                    <a:pt x="0" y="0"/>
                  </a:moveTo>
                  <a:lnTo>
                    <a:pt x="90358" y="0"/>
                  </a:lnTo>
                  <a:lnTo>
                    <a:pt x="90358" y="232349"/>
                  </a:lnTo>
                  <a:lnTo>
                    <a:pt x="0" y="2323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1" name="Google Shape;741;p33"/>
            <p:cNvSpPr/>
            <p:nvPr/>
          </p:nvSpPr>
          <p:spPr>
            <a:xfrm>
              <a:off x="2926014" y="3557290"/>
              <a:ext cx="320125" cy="232349"/>
            </a:xfrm>
            <a:custGeom>
              <a:avLst/>
              <a:gdLst/>
              <a:ahLst/>
              <a:cxnLst/>
              <a:rect l="l" t="t" r="r" b="b"/>
              <a:pathLst>
                <a:path w="320125" h="232349" extrusionOk="0">
                  <a:moveTo>
                    <a:pt x="144573" y="94230"/>
                  </a:moveTo>
                  <a:lnTo>
                    <a:pt x="181361" y="57442"/>
                  </a:lnTo>
                  <a:lnTo>
                    <a:pt x="283337" y="159417"/>
                  </a:lnTo>
                  <a:cubicBezTo>
                    <a:pt x="303345" y="139409"/>
                    <a:pt x="319480" y="123274"/>
                    <a:pt x="320125" y="122629"/>
                  </a:cubicBezTo>
                  <a:lnTo>
                    <a:pt x="320125" y="232349"/>
                  </a:lnTo>
                  <a:lnTo>
                    <a:pt x="210405" y="232349"/>
                  </a:lnTo>
                  <a:cubicBezTo>
                    <a:pt x="210405" y="232349"/>
                    <a:pt x="226540" y="216214"/>
                    <a:pt x="247194" y="195560"/>
                  </a:cubicBezTo>
                  <a:lnTo>
                    <a:pt x="181361" y="130374"/>
                  </a:lnTo>
                  <a:lnTo>
                    <a:pt x="147154" y="164581"/>
                  </a:lnTo>
                  <a:lnTo>
                    <a:pt x="0" y="39370"/>
                  </a:lnTo>
                  <a:lnTo>
                    <a:pt x="33562" y="0"/>
                  </a:lnTo>
                  <a:lnTo>
                    <a:pt x="144573" y="942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42" name="Google Shape;742;p33"/>
          <p:cNvSpPr/>
          <p:nvPr/>
        </p:nvSpPr>
        <p:spPr>
          <a:xfrm>
            <a:off x="4701013" y="5273514"/>
            <a:ext cx="502326" cy="578167"/>
          </a:xfrm>
          <a:custGeom>
            <a:avLst/>
            <a:gdLst/>
            <a:ahLst/>
            <a:cxnLst/>
            <a:rect l="l" t="t" r="r" b="b"/>
            <a:pathLst>
              <a:path w="393981" h="393981" extrusionOk="0">
                <a:moveTo>
                  <a:pt x="196991" y="393981"/>
                </a:moveTo>
                <a:cubicBezTo>
                  <a:pt x="88646" y="393981"/>
                  <a:pt x="0" y="305335"/>
                  <a:pt x="0" y="196991"/>
                </a:cubicBezTo>
                <a:cubicBezTo>
                  <a:pt x="0" y="88646"/>
                  <a:pt x="88646" y="0"/>
                  <a:pt x="196991" y="0"/>
                </a:cubicBezTo>
                <a:cubicBezTo>
                  <a:pt x="305335" y="0"/>
                  <a:pt x="393981" y="88646"/>
                  <a:pt x="393981" y="196991"/>
                </a:cubicBezTo>
                <a:cubicBezTo>
                  <a:pt x="393981" y="305335"/>
                  <a:pt x="305335" y="393981"/>
                  <a:pt x="196991" y="393981"/>
                </a:cubicBezTo>
                <a:lnTo>
                  <a:pt x="196991" y="393981"/>
                </a:lnTo>
                <a:close/>
                <a:moveTo>
                  <a:pt x="363201" y="224077"/>
                </a:moveTo>
                <a:cubicBezTo>
                  <a:pt x="357661" y="222230"/>
                  <a:pt x="310876" y="208687"/>
                  <a:pt x="258550" y="216690"/>
                </a:cubicBezTo>
                <a:cubicBezTo>
                  <a:pt x="280711" y="277018"/>
                  <a:pt x="289330" y="326266"/>
                  <a:pt x="291177" y="336731"/>
                </a:cubicBezTo>
                <a:cubicBezTo>
                  <a:pt x="328728" y="311491"/>
                  <a:pt x="355814" y="270862"/>
                  <a:pt x="363201" y="224077"/>
                </a:cubicBezTo>
                <a:lnTo>
                  <a:pt x="363201" y="224077"/>
                </a:lnTo>
                <a:close/>
                <a:moveTo>
                  <a:pt x="262859" y="352121"/>
                </a:moveTo>
                <a:cubicBezTo>
                  <a:pt x="260397" y="337346"/>
                  <a:pt x="250547" y="285636"/>
                  <a:pt x="227155" y="224692"/>
                </a:cubicBezTo>
                <a:cubicBezTo>
                  <a:pt x="226539" y="224692"/>
                  <a:pt x="226539" y="224692"/>
                  <a:pt x="225923" y="225308"/>
                </a:cubicBezTo>
                <a:cubicBezTo>
                  <a:pt x="131122" y="258550"/>
                  <a:pt x="96648" y="324419"/>
                  <a:pt x="94186" y="330575"/>
                </a:cubicBezTo>
                <a:cubicBezTo>
                  <a:pt x="122503" y="352736"/>
                  <a:pt x="158824" y="366279"/>
                  <a:pt x="197606" y="366279"/>
                </a:cubicBezTo>
                <a:cubicBezTo>
                  <a:pt x="220383" y="365664"/>
                  <a:pt x="242545" y="360739"/>
                  <a:pt x="262859" y="352121"/>
                </a:cubicBezTo>
                <a:lnTo>
                  <a:pt x="262859" y="352121"/>
                </a:lnTo>
                <a:close/>
                <a:moveTo>
                  <a:pt x="72025" y="309644"/>
                </a:moveTo>
                <a:cubicBezTo>
                  <a:pt x="75718" y="302873"/>
                  <a:pt x="121888" y="226539"/>
                  <a:pt x="208687" y="198837"/>
                </a:cubicBezTo>
                <a:cubicBezTo>
                  <a:pt x="211149" y="198222"/>
                  <a:pt x="212996" y="197606"/>
                  <a:pt x="215458" y="196991"/>
                </a:cubicBezTo>
                <a:cubicBezTo>
                  <a:pt x="211149" y="187141"/>
                  <a:pt x="206840" y="177907"/>
                  <a:pt x="201915" y="168673"/>
                </a:cubicBezTo>
                <a:cubicBezTo>
                  <a:pt x="118194" y="193913"/>
                  <a:pt x="36320" y="192681"/>
                  <a:pt x="28933" y="192681"/>
                </a:cubicBezTo>
                <a:cubicBezTo>
                  <a:pt x="28933" y="194528"/>
                  <a:pt x="28933" y="196375"/>
                  <a:pt x="28933" y="197606"/>
                </a:cubicBezTo>
                <a:cubicBezTo>
                  <a:pt x="28933" y="240698"/>
                  <a:pt x="44938" y="280096"/>
                  <a:pt x="72025" y="309644"/>
                </a:cubicBezTo>
                <a:lnTo>
                  <a:pt x="72025" y="309644"/>
                </a:lnTo>
                <a:close/>
                <a:moveTo>
                  <a:pt x="32011" y="162517"/>
                </a:moveTo>
                <a:cubicBezTo>
                  <a:pt x="39398" y="162517"/>
                  <a:pt x="108960" y="163133"/>
                  <a:pt x="187757" y="142203"/>
                </a:cubicBezTo>
                <a:cubicBezTo>
                  <a:pt x="160055" y="92955"/>
                  <a:pt x="129891" y="51094"/>
                  <a:pt x="125581" y="44938"/>
                </a:cubicBezTo>
                <a:cubicBezTo>
                  <a:pt x="78181" y="67100"/>
                  <a:pt x="43092" y="110807"/>
                  <a:pt x="32011" y="162517"/>
                </a:cubicBezTo>
                <a:lnTo>
                  <a:pt x="32011" y="162517"/>
                </a:lnTo>
                <a:close/>
                <a:moveTo>
                  <a:pt x="157592" y="33858"/>
                </a:moveTo>
                <a:cubicBezTo>
                  <a:pt x="162517" y="40014"/>
                  <a:pt x="192681" y="81874"/>
                  <a:pt x="220383" y="132353"/>
                </a:cubicBezTo>
                <a:cubicBezTo>
                  <a:pt x="280096" y="110192"/>
                  <a:pt x="305335" y="75718"/>
                  <a:pt x="308413" y="71409"/>
                </a:cubicBezTo>
                <a:cubicBezTo>
                  <a:pt x="278865" y="44938"/>
                  <a:pt x="239467" y="28933"/>
                  <a:pt x="196991" y="28933"/>
                </a:cubicBezTo>
                <a:cubicBezTo>
                  <a:pt x="183447" y="28933"/>
                  <a:pt x="170520" y="30780"/>
                  <a:pt x="157592" y="33858"/>
                </a:cubicBezTo>
                <a:lnTo>
                  <a:pt x="157592" y="33858"/>
                </a:lnTo>
                <a:close/>
                <a:moveTo>
                  <a:pt x="327497" y="91108"/>
                </a:moveTo>
                <a:cubicBezTo>
                  <a:pt x="323803" y="96033"/>
                  <a:pt x="295486" y="132353"/>
                  <a:pt x="233311" y="157592"/>
                </a:cubicBezTo>
                <a:cubicBezTo>
                  <a:pt x="237004" y="165595"/>
                  <a:pt x="240698" y="173598"/>
                  <a:pt x="244391" y="182216"/>
                </a:cubicBezTo>
                <a:cubicBezTo>
                  <a:pt x="245623" y="185294"/>
                  <a:pt x="246854" y="187757"/>
                  <a:pt x="248085" y="190835"/>
                </a:cubicBezTo>
                <a:cubicBezTo>
                  <a:pt x="304104" y="184063"/>
                  <a:pt x="359508" y="195144"/>
                  <a:pt x="365048" y="196375"/>
                </a:cubicBezTo>
                <a:cubicBezTo>
                  <a:pt x="365048" y="155746"/>
                  <a:pt x="350889" y="119425"/>
                  <a:pt x="327497" y="91108"/>
                </a:cubicBezTo>
                <a:lnTo>
                  <a:pt x="327497" y="91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43" name="Google Shape;743;p33"/>
          <p:cNvGrpSpPr/>
          <p:nvPr/>
        </p:nvGrpSpPr>
        <p:grpSpPr>
          <a:xfrm>
            <a:off x="5439118" y="5295394"/>
            <a:ext cx="502192" cy="577850"/>
            <a:chOff x="4078197" y="3610414"/>
            <a:chExt cx="393876" cy="393980"/>
          </a:xfrm>
        </p:grpSpPr>
        <p:sp>
          <p:nvSpPr>
            <p:cNvPr id="744" name="Google Shape;744;p33"/>
            <p:cNvSpPr/>
            <p:nvPr/>
          </p:nvSpPr>
          <p:spPr>
            <a:xfrm>
              <a:off x="4108976" y="3715065"/>
              <a:ext cx="283173" cy="289329"/>
            </a:xfrm>
            <a:custGeom>
              <a:avLst/>
              <a:gdLst/>
              <a:ahLst/>
              <a:cxnLst/>
              <a:rect l="l" t="t" r="r" b="b"/>
              <a:pathLst>
                <a:path w="283173" h="289329" extrusionOk="0">
                  <a:moveTo>
                    <a:pt x="212380" y="84952"/>
                  </a:moveTo>
                  <a:lnTo>
                    <a:pt x="283174" y="0"/>
                  </a:lnTo>
                  <a:lnTo>
                    <a:pt x="141587" y="0"/>
                  </a:lnTo>
                  <a:lnTo>
                    <a:pt x="0" y="0"/>
                  </a:lnTo>
                  <a:lnTo>
                    <a:pt x="70793" y="84952"/>
                  </a:lnTo>
                  <a:lnTo>
                    <a:pt x="123119" y="147743"/>
                  </a:lnTo>
                  <a:lnTo>
                    <a:pt x="123119" y="252394"/>
                  </a:lnTo>
                  <a:lnTo>
                    <a:pt x="80027" y="252394"/>
                  </a:lnTo>
                  <a:lnTo>
                    <a:pt x="80027" y="289330"/>
                  </a:lnTo>
                  <a:lnTo>
                    <a:pt x="203146" y="289330"/>
                  </a:lnTo>
                  <a:lnTo>
                    <a:pt x="203146" y="252394"/>
                  </a:lnTo>
                  <a:lnTo>
                    <a:pt x="160055" y="252394"/>
                  </a:lnTo>
                  <a:lnTo>
                    <a:pt x="160055"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5" name="Google Shape;745;p33"/>
            <p:cNvSpPr/>
            <p:nvPr/>
          </p:nvSpPr>
          <p:spPr>
            <a:xfrm>
              <a:off x="4324435" y="3641193"/>
              <a:ext cx="147638" cy="148106"/>
            </a:xfrm>
            <a:custGeom>
              <a:avLst/>
              <a:gdLst/>
              <a:ahLst/>
              <a:cxnLst/>
              <a:rect l="l" t="t" r="r" b="b"/>
              <a:pathLst>
                <a:path w="147638" h="148106" extrusionOk="0">
                  <a:moveTo>
                    <a:pt x="73871" y="0"/>
                  </a:moveTo>
                  <a:cubicBezTo>
                    <a:pt x="37551" y="0"/>
                    <a:pt x="6156" y="27086"/>
                    <a:pt x="0" y="61560"/>
                  </a:cubicBezTo>
                  <a:lnTo>
                    <a:pt x="92339" y="61560"/>
                  </a:lnTo>
                  <a:lnTo>
                    <a:pt x="33858" y="136047"/>
                  </a:lnTo>
                  <a:cubicBezTo>
                    <a:pt x="48632" y="145896"/>
                    <a:pt x="67100" y="150205"/>
                    <a:pt x="86799" y="147127"/>
                  </a:cubicBezTo>
                  <a:cubicBezTo>
                    <a:pt x="117579" y="142203"/>
                    <a:pt x="141587" y="118194"/>
                    <a:pt x="146512" y="86799"/>
                  </a:cubicBezTo>
                  <a:cubicBezTo>
                    <a:pt x="154514" y="40014"/>
                    <a:pt x="118810" y="0"/>
                    <a:pt x="7387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46" name="Google Shape;746;p33"/>
            <p:cNvSpPr/>
            <p:nvPr/>
          </p:nvSpPr>
          <p:spPr>
            <a:xfrm>
              <a:off x="4078197" y="3610414"/>
              <a:ext cx="108960" cy="92339"/>
            </a:xfrm>
            <a:custGeom>
              <a:avLst/>
              <a:gdLst/>
              <a:ahLst/>
              <a:cxnLst/>
              <a:rect l="l" t="t" r="r" b="b"/>
              <a:pathLst>
                <a:path w="108960" h="92339" extrusionOk="0">
                  <a:moveTo>
                    <a:pt x="69562" y="92339"/>
                  </a:moveTo>
                  <a:lnTo>
                    <a:pt x="108960" y="92339"/>
                  </a:lnTo>
                  <a:lnTo>
                    <a:pt x="74487" y="0"/>
                  </a:lnTo>
                  <a:lnTo>
                    <a:pt x="0" y="0"/>
                  </a:lnTo>
                  <a:lnTo>
                    <a:pt x="0" y="36936"/>
                  </a:lnTo>
                  <a:lnTo>
                    <a:pt x="48632" y="369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47" name="Google Shape;747;p33"/>
          <p:cNvSpPr/>
          <p:nvPr/>
        </p:nvSpPr>
        <p:spPr>
          <a:xfrm>
            <a:off x="6291932" y="5401959"/>
            <a:ext cx="384563" cy="449651"/>
          </a:xfrm>
          <a:custGeom>
            <a:avLst/>
            <a:gdLst/>
            <a:ahLst/>
            <a:cxnLst/>
            <a:rect l="l" t="t" r="r" b="b"/>
            <a:pathLst>
              <a:path w="301618" h="306406" extrusionOk="0">
                <a:moveTo>
                  <a:pt x="165172" y="151767"/>
                </a:moveTo>
                <a:lnTo>
                  <a:pt x="301618" y="0"/>
                </a:lnTo>
                <a:lnTo>
                  <a:pt x="0" y="0"/>
                </a:lnTo>
                <a:lnTo>
                  <a:pt x="136446" y="151767"/>
                </a:lnTo>
                <a:lnTo>
                  <a:pt x="136446" y="277680"/>
                </a:lnTo>
                <a:lnTo>
                  <a:pt x="94316" y="277680"/>
                </a:lnTo>
                <a:lnTo>
                  <a:pt x="94316" y="306406"/>
                </a:lnTo>
                <a:lnTo>
                  <a:pt x="207303" y="306406"/>
                </a:lnTo>
                <a:lnTo>
                  <a:pt x="207303" y="277680"/>
                </a:lnTo>
                <a:lnTo>
                  <a:pt x="165172" y="2776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48" name="Google Shape;748;p33"/>
          <p:cNvGrpSpPr/>
          <p:nvPr/>
        </p:nvGrpSpPr>
        <p:grpSpPr>
          <a:xfrm>
            <a:off x="6927052" y="5295394"/>
            <a:ext cx="502325" cy="577850"/>
            <a:chOff x="5245204" y="3610414"/>
            <a:chExt cx="393980" cy="393980"/>
          </a:xfrm>
        </p:grpSpPr>
        <p:sp>
          <p:nvSpPr>
            <p:cNvPr id="749" name="Google Shape;749;p33"/>
            <p:cNvSpPr/>
            <p:nvPr/>
          </p:nvSpPr>
          <p:spPr>
            <a:xfrm>
              <a:off x="5245204" y="3610414"/>
              <a:ext cx="196990" cy="133584"/>
            </a:xfrm>
            <a:custGeom>
              <a:avLst/>
              <a:gdLst/>
              <a:ahLst/>
              <a:cxnLst/>
              <a:rect l="l" t="t" r="r" b="b"/>
              <a:pathLst>
                <a:path w="196990" h="133584" extrusionOk="0">
                  <a:moveTo>
                    <a:pt x="115732" y="0"/>
                  </a:moveTo>
                  <a:lnTo>
                    <a:pt x="0" y="72640"/>
                  </a:lnTo>
                  <a:lnTo>
                    <a:pt x="80027" y="133584"/>
                  </a:lnTo>
                  <a:lnTo>
                    <a:pt x="196991" y="646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0" name="Google Shape;750;p33"/>
            <p:cNvSpPr/>
            <p:nvPr/>
          </p:nvSpPr>
          <p:spPr>
            <a:xfrm>
              <a:off x="5245204" y="3743998"/>
              <a:ext cx="196990" cy="133584"/>
            </a:xfrm>
            <a:custGeom>
              <a:avLst/>
              <a:gdLst/>
              <a:ahLst/>
              <a:cxnLst/>
              <a:rect l="l" t="t" r="r" b="b"/>
              <a:pathLst>
                <a:path w="196990" h="133584" extrusionOk="0">
                  <a:moveTo>
                    <a:pt x="0" y="61560"/>
                  </a:moveTo>
                  <a:lnTo>
                    <a:pt x="115732" y="133584"/>
                  </a:lnTo>
                  <a:lnTo>
                    <a:pt x="196991" y="68947"/>
                  </a:lnTo>
                  <a:lnTo>
                    <a:pt x="8002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1" name="Google Shape;751;p33"/>
            <p:cNvSpPr/>
            <p:nvPr/>
          </p:nvSpPr>
          <p:spPr>
            <a:xfrm>
              <a:off x="5442194" y="3743998"/>
              <a:ext cx="196990" cy="133584"/>
            </a:xfrm>
            <a:custGeom>
              <a:avLst/>
              <a:gdLst/>
              <a:ahLst/>
              <a:cxnLst/>
              <a:rect l="l" t="t" r="r" b="b"/>
              <a:pathLst>
                <a:path w="196990" h="133584" extrusionOk="0">
                  <a:moveTo>
                    <a:pt x="0" y="68947"/>
                  </a:moveTo>
                  <a:lnTo>
                    <a:pt x="81259" y="133584"/>
                  </a:lnTo>
                  <a:lnTo>
                    <a:pt x="196991" y="61560"/>
                  </a:lnTo>
                  <a:lnTo>
                    <a:pt x="11696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2" name="Google Shape;752;p33"/>
            <p:cNvSpPr/>
            <p:nvPr/>
          </p:nvSpPr>
          <p:spPr>
            <a:xfrm>
              <a:off x="5442194" y="3610414"/>
              <a:ext cx="196990" cy="133584"/>
            </a:xfrm>
            <a:custGeom>
              <a:avLst/>
              <a:gdLst/>
              <a:ahLst/>
              <a:cxnLst/>
              <a:rect l="l" t="t" r="r" b="b"/>
              <a:pathLst>
                <a:path w="196990" h="133584" extrusionOk="0">
                  <a:moveTo>
                    <a:pt x="196991" y="72640"/>
                  </a:moveTo>
                  <a:lnTo>
                    <a:pt x="81259" y="0"/>
                  </a:lnTo>
                  <a:lnTo>
                    <a:pt x="0" y="64638"/>
                  </a:lnTo>
                  <a:lnTo>
                    <a:pt x="116963" y="13358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3" name="Google Shape;753;p33"/>
            <p:cNvSpPr/>
            <p:nvPr/>
          </p:nvSpPr>
          <p:spPr>
            <a:xfrm>
              <a:off x="5325231" y="3850496"/>
              <a:ext cx="233926" cy="153898"/>
            </a:xfrm>
            <a:custGeom>
              <a:avLst/>
              <a:gdLst/>
              <a:ahLst/>
              <a:cxnLst/>
              <a:rect l="l" t="t" r="r" b="b"/>
              <a:pathLst>
                <a:path w="233926" h="153898" extrusionOk="0">
                  <a:moveTo>
                    <a:pt x="116963" y="0"/>
                  </a:moveTo>
                  <a:lnTo>
                    <a:pt x="36936" y="61560"/>
                  </a:lnTo>
                  <a:lnTo>
                    <a:pt x="0" y="43092"/>
                  </a:lnTo>
                  <a:lnTo>
                    <a:pt x="0" y="86183"/>
                  </a:lnTo>
                  <a:lnTo>
                    <a:pt x="116963" y="153899"/>
                  </a:lnTo>
                  <a:lnTo>
                    <a:pt x="233926" y="86183"/>
                  </a:lnTo>
                  <a:lnTo>
                    <a:pt x="233926" y="43092"/>
                  </a:lnTo>
                  <a:lnTo>
                    <a:pt x="196991" y="615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54" name="Google Shape;754;p33"/>
          <p:cNvSpPr/>
          <p:nvPr/>
        </p:nvSpPr>
        <p:spPr>
          <a:xfrm>
            <a:off x="7734195" y="5287883"/>
            <a:ext cx="502326" cy="578167"/>
          </a:xfrm>
          <a:custGeom>
            <a:avLst/>
            <a:gdLst/>
            <a:ahLst/>
            <a:cxnLst/>
            <a:rect l="l" t="t" r="r" b="b"/>
            <a:pathLst>
              <a:path w="393981" h="393981" extrusionOk="0">
                <a:moveTo>
                  <a:pt x="196991" y="0"/>
                </a:moveTo>
                <a:cubicBezTo>
                  <a:pt x="88646" y="0"/>
                  <a:pt x="0" y="88646"/>
                  <a:pt x="0" y="196991"/>
                </a:cubicBezTo>
                <a:cubicBezTo>
                  <a:pt x="0" y="305335"/>
                  <a:pt x="88646" y="393981"/>
                  <a:pt x="196991" y="393981"/>
                </a:cubicBezTo>
                <a:cubicBezTo>
                  <a:pt x="305335" y="393981"/>
                  <a:pt x="393981" y="305335"/>
                  <a:pt x="393981" y="196991"/>
                </a:cubicBezTo>
                <a:cubicBezTo>
                  <a:pt x="393981" y="88646"/>
                  <a:pt x="305335" y="0"/>
                  <a:pt x="196991" y="0"/>
                </a:cubicBezTo>
                <a:close/>
                <a:moveTo>
                  <a:pt x="302257" y="325650"/>
                </a:moveTo>
                <a:cubicBezTo>
                  <a:pt x="278249" y="321341"/>
                  <a:pt x="246854" y="312107"/>
                  <a:pt x="232695" y="304720"/>
                </a:cubicBezTo>
                <a:cubicBezTo>
                  <a:pt x="222230" y="299179"/>
                  <a:pt x="188988" y="260397"/>
                  <a:pt x="177291" y="260397"/>
                </a:cubicBezTo>
                <a:cubicBezTo>
                  <a:pt x="160055" y="261012"/>
                  <a:pt x="140971" y="272709"/>
                  <a:pt x="137278" y="291792"/>
                </a:cubicBezTo>
                <a:cubicBezTo>
                  <a:pt x="135431" y="300411"/>
                  <a:pt x="149590" y="323188"/>
                  <a:pt x="152052" y="330575"/>
                </a:cubicBezTo>
                <a:cubicBezTo>
                  <a:pt x="155130" y="339193"/>
                  <a:pt x="155746" y="348427"/>
                  <a:pt x="154514" y="357661"/>
                </a:cubicBezTo>
                <a:cubicBezTo>
                  <a:pt x="105882" y="344733"/>
                  <a:pt x="65253" y="310260"/>
                  <a:pt x="44938" y="265322"/>
                </a:cubicBezTo>
                <a:cubicBezTo>
                  <a:pt x="65869" y="262859"/>
                  <a:pt x="94802" y="254856"/>
                  <a:pt x="92955" y="246238"/>
                </a:cubicBezTo>
                <a:cubicBezTo>
                  <a:pt x="90493" y="233926"/>
                  <a:pt x="86799" y="220999"/>
                  <a:pt x="96648" y="210534"/>
                </a:cubicBezTo>
                <a:cubicBezTo>
                  <a:pt x="103420" y="203762"/>
                  <a:pt x="115732" y="204378"/>
                  <a:pt x="124350" y="204378"/>
                </a:cubicBezTo>
                <a:cubicBezTo>
                  <a:pt x="131122" y="204378"/>
                  <a:pt x="138509" y="203146"/>
                  <a:pt x="144049" y="198837"/>
                </a:cubicBezTo>
                <a:cubicBezTo>
                  <a:pt x="147127" y="196375"/>
                  <a:pt x="175445" y="158824"/>
                  <a:pt x="176676" y="155130"/>
                </a:cubicBezTo>
                <a:cubicBezTo>
                  <a:pt x="177907" y="151436"/>
                  <a:pt x="176676" y="145896"/>
                  <a:pt x="176060" y="142203"/>
                </a:cubicBezTo>
                <a:cubicBezTo>
                  <a:pt x="174213" y="133584"/>
                  <a:pt x="140356" y="107729"/>
                  <a:pt x="136662" y="106498"/>
                </a:cubicBezTo>
                <a:cubicBezTo>
                  <a:pt x="133584" y="105267"/>
                  <a:pt x="121272" y="119425"/>
                  <a:pt x="115732" y="123735"/>
                </a:cubicBezTo>
                <a:cubicBezTo>
                  <a:pt x="107729" y="130506"/>
                  <a:pt x="77565" y="118194"/>
                  <a:pt x="57250" y="106498"/>
                </a:cubicBezTo>
                <a:cubicBezTo>
                  <a:pt x="87415" y="60944"/>
                  <a:pt x="138509" y="30780"/>
                  <a:pt x="196991" y="30780"/>
                </a:cubicBezTo>
                <a:cubicBezTo>
                  <a:pt x="204378" y="30780"/>
                  <a:pt x="211765" y="31395"/>
                  <a:pt x="219152" y="32011"/>
                </a:cubicBezTo>
                <a:cubicBezTo>
                  <a:pt x="219768" y="36320"/>
                  <a:pt x="220383" y="40629"/>
                  <a:pt x="221614" y="46785"/>
                </a:cubicBezTo>
                <a:cubicBezTo>
                  <a:pt x="225308" y="59713"/>
                  <a:pt x="254241" y="91724"/>
                  <a:pt x="262244" y="94186"/>
                </a:cubicBezTo>
                <a:cubicBezTo>
                  <a:pt x="270862" y="97264"/>
                  <a:pt x="291177" y="92339"/>
                  <a:pt x="299795" y="96033"/>
                </a:cubicBezTo>
                <a:cubicBezTo>
                  <a:pt x="307798" y="99726"/>
                  <a:pt x="289945" y="143434"/>
                  <a:pt x="281327" y="152052"/>
                </a:cubicBezTo>
                <a:cubicBezTo>
                  <a:pt x="270246" y="163748"/>
                  <a:pt x="286252" y="227155"/>
                  <a:pt x="301026" y="230848"/>
                </a:cubicBezTo>
                <a:cubicBezTo>
                  <a:pt x="313338" y="233926"/>
                  <a:pt x="326266" y="230233"/>
                  <a:pt x="339193" y="230848"/>
                </a:cubicBezTo>
                <a:cubicBezTo>
                  <a:pt x="345349" y="230848"/>
                  <a:pt x="352121" y="234542"/>
                  <a:pt x="357661" y="240082"/>
                </a:cubicBezTo>
                <a:cubicBezTo>
                  <a:pt x="348427" y="273940"/>
                  <a:pt x="328728" y="303488"/>
                  <a:pt x="302257" y="3256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55" name="Google Shape;755;p33"/>
          <p:cNvGrpSpPr/>
          <p:nvPr/>
        </p:nvGrpSpPr>
        <p:grpSpPr>
          <a:xfrm>
            <a:off x="8527278" y="5288004"/>
            <a:ext cx="347588" cy="639760"/>
            <a:chOff x="6500283" y="3605375"/>
            <a:chExt cx="272618" cy="436190"/>
          </a:xfrm>
        </p:grpSpPr>
        <p:sp>
          <p:nvSpPr>
            <p:cNvPr id="756" name="Google Shape;756;p33"/>
            <p:cNvSpPr/>
            <p:nvPr/>
          </p:nvSpPr>
          <p:spPr>
            <a:xfrm>
              <a:off x="6691116" y="3605375"/>
              <a:ext cx="81785" cy="436190"/>
            </a:xfrm>
            <a:custGeom>
              <a:avLst/>
              <a:gdLst/>
              <a:ahLst/>
              <a:cxnLst/>
              <a:rect l="l" t="t" r="r" b="b"/>
              <a:pathLst>
                <a:path w="81785" h="436190" extrusionOk="0">
                  <a:moveTo>
                    <a:pt x="81786" y="0"/>
                  </a:moveTo>
                  <a:cubicBezTo>
                    <a:pt x="28625" y="12268"/>
                    <a:pt x="0" y="68155"/>
                    <a:pt x="0" y="122678"/>
                  </a:cubicBezTo>
                  <a:lnTo>
                    <a:pt x="0" y="218095"/>
                  </a:lnTo>
                  <a:cubicBezTo>
                    <a:pt x="0" y="239905"/>
                    <a:pt x="12949" y="258306"/>
                    <a:pt x="34077" y="263077"/>
                  </a:cubicBezTo>
                  <a:lnTo>
                    <a:pt x="27262" y="381666"/>
                  </a:lnTo>
                  <a:cubicBezTo>
                    <a:pt x="27262" y="411654"/>
                    <a:pt x="51798" y="436190"/>
                    <a:pt x="81786" y="436190"/>
                  </a:cubicBezTo>
                  <a:lnTo>
                    <a:pt x="81786" y="263759"/>
                  </a:lnTo>
                  <a:lnTo>
                    <a:pt x="81786" y="54524"/>
                  </a:lnTo>
                  <a:lnTo>
                    <a:pt x="81786" y="0"/>
                  </a:lnTo>
                  <a:lnTo>
                    <a:pt x="8178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57" name="Google Shape;757;p33"/>
            <p:cNvSpPr/>
            <p:nvPr/>
          </p:nvSpPr>
          <p:spPr>
            <a:xfrm>
              <a:off x="6500283" y="3605375"/>
              <a:ext cx="156755" cy="436190"/>
            </a:xfrm>
            <a:custGeom>
              <a:avLst/>
              <a:gdLst/>
              <a:ahLst/>
              <a:cxnLst/>
              <a:rect l="l" t="t" r="r" b="b"/>
              <a:pathLst>
                <a:path w="156755" h="436190" extrusionOk="0">
                  <a:moveTo>
                    <a:pt x="121997" y="0"/>
                  </a:moveTo>
                  <a:lnTo>
                    <a:pt x="121997" y="88601"/>
                  </a:lnTo>
                  <a:lnTo>
                    <a:pt x="121997" y="102232"/>
                  </a:lnTo>
                  <a:cubicBezTo>
                    <a:pt x="121997" y="109729"/>
                    <a:pt x="115863" y="115863"/>
                    <a:pt x="108366" y="115863"/>
                  </a:cubicBezTo>
                  <a:cubicBezTo>
                    <a:pt x="100869" y="115863"/>
                    <a:pt x="94735" y="109729"/>
                    <a:pt x="94735" y="102232"/>
                  </a:cubicBezTo>
                  <a:lnTo>
                    <a:pt x="94735" y="88601"/>
                  </a:lnTo>
                  <a:lnTo>
                    <a:pt x="94735" y="0"/>
                  </a:lnTo>
                  <a:lnTo>
                    <a:pt x="60658" y="0"/>
                  </a:lnTo>
                  <a:lnTo>
                    <a:pt x="60658" y="88601"/>
                  </a:lnTo>
                  <a:lnTo>
                    <a:pt x="60658" y="102232"/>
                  </a:lnTo>
                  <a:cubicBezTo>
                    <a:pt x="60658" y="109729"/>
                    <a:pt x="54524" y="115863"/>
                    <a:pt x="47027" y="115863"/>
                  </a:cubicBezTo>
                  <a:cubicBezTo>
                    <a:pt x="39530" y="115863"/>
                    <a:pt x="33396" y="109729"/>
                    <a:pt x="33396" y="102232"/>
                  </a:cubicBezTo>
                  <a:lnTo>
                    <a:pt x="33396" y="0"/>
                  </a:lnTo>
                  <a:lnTo>
                    <a:pt x="0" y="0"/>
                  </a:lnTo>
                  <a:lnTo>
                    <a:pt x="1363" y="109729"/>
                  </a:lnTo>
                  <a:cubicBezTo>
                    <a:pt x="1363" y="141762"/>
                    <a:pt x="23173" y="169705"/>
                    <a:pt x="53161" y="179928"/>
                  </a:cubicBezTo>
                  <a:lnTo>
                    <a:pt x="47027" y="404157"/>
                  </a:lnTo>
                  <a:cubicBezTo>
                    <a:pt x="47027" y="421878"/>
                    <a:pt x="60658" y="436190"/>
                    <a:pt x="77696" y="436190"/>
                  </a:cubicBezTo>
                  <a:cubicBezTo>
                    <a:pt x="94735" y="436190"/>
                    <a:pt x="108366" y="421878"/>
                    <a:pt x="108366" y="404157"/>
                  </a:cubicBezTo>
                  <a:lnTo>
                    <a:pt x="102232" y="181291"/>
                  </a:lnTo>
                  <a:cubicBezTo>
                    <a:pt x="133583" y="171750"/>
                    <a:pt x="156756" y="143806"/>
                    <a:pt x="156756" y="110411"/>
                  </a:cubicBezTo>
                  <a:lnTo>
                    <a:pt x="156756" y="0"/>
                  </a:lnTo>
                  <a:lnTo>
                    <a:pt x="12199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58" name="Google Shape;758;p33"/>
          <p:cNvGrpSpPr/>
          <p:nvPr/>
        </p:nvGrpSpPr>
        <p:grpSpPr>
          <a:xfrm>
            <a:off x="9306462" y="5270135"/>
            <a:ext cx="459660" cy="528212"/>
            <a:chOff x="7111408" y="3593192"/>
            <a:chExt cx="360518" cy="360137"/>
          </a:xfrm>
        </p:grpSpPr>
        <p:sp>
          <p:nvSpPr>
            <p:cNvPr id="759" name="Google Shape;759;p33"/>
            <p:cNvSpPr/>
            <p:nvPr/>
          </p:nvSpPr>
          <p:spPr>
            <a:xfrm>
              <a:off x="7111408" y="3651321"/>
              <a:ext cx="302008" cy="302008"/>
            </a:xfrm>
            <a:custGeom>
              <a:avLst/>
              <a:gdLst/>
              <a:ahLst/>
              <a:cxnLst/>
              <a:rect l="l" t="t" r="r" b="b"/>
              <a:pathLst>
                <a:path w="302008" h="302008" extrusionOk="0">
                  <a:moveTo>
                    <a:pt x="0" y="237895"/>
                  </a:moveTo>
                  <a:lnTo>
                    <a:pt x="0" y="302009"/>
                  </a:lnTo>
                  <a:lnTo>
                    <a:pt x="64114" y="302009"/>
                  </a:lnTo>
                  <a:lnTo>
                    <a:pt x="302009" y="64114"/>
                  </a:lnTo>
                  <a:lnTo>
                    <a:pt x="23789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0" name="Google Shape;760;p33"/>
            <p:cNvSpPr/>
            <p:nvPr/>
          </p:nvSpPr>
          <p:spPr>
            <a:xfrm rot="-2700000">
              <a:off x="7383700" y="3603202"/>
              <a:ext cx="65837" cy="90595"/>
            </a:xfrm>
            <a:custGeom>
              <a:avLst/>
              <a:gdLst/>
              <a:ahLst/>
              <a:cxnLst/>
              <a:rect l="l" t="t" r="r" b="b"/>
              <a:pathLst>
                <a:path w="65800" h="90545" extrusionOk="0">
                  <a:moveTo>
                    <a:pt x="0" y="0"/>
                  </a:moveTo>
                  <a:lnTo>
                    <a:pt x="65800" y="0"/>
                  </a:lnTo>
                  <a:lnTo>
                    <a:pt x="65800" y="90545"/>
                  </a:lnTo>
                  <a:lnTo>
                    <a:pt x="0" y="905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61" name="Google Shape;761;p33"/>
          <p:cNvSpPr/>
          <p:nvPr/>
        </p:nvSpPr>
        <p:spPr>
          <a:xfrm>
            <a:off x="10071215" y="5285887"/>
            <a:ext cx="415988" cy="578167"/>
          </a:xfrm>
          <a:custGeom>
            <a:avLst/>
            <a:gdLst/>
            <a:ahLst/>
            <a:cxnLst/>
            <a:rect l="l" t="t" r="r" b="b"/>
            <a:pathLst>
              <a:path w="326265" h="393981" extrusionOk="0">
                <a:moveTo>
                  <a:pt x="163748" y="0"/>
                </a:moveTo>
                <a:cubicBezTo>
                  <a:pt x="65253" y="0"/>
                  <a:pt x="0" y="140971"/>
                  <a:pt x="0" y="233926"/>
                </a:cubicBezTo>
                <a:cubicBezTo>
                  <a:pt x="0" y="329959"/>
                  <a:pt x="65253" y="393981"/>
                  <a:pt x="163133" y="393981"/>
                </a:cubicBezTo>
                <a:cubicBezTo>
                  <a:pt x="261012" y="393981"/>
                  <a:pt x="326266" y="329959"/>
                  <a:pt x="326266" y="233926"/>
                </a:cubicBezTo>
                <a:cubicBezTo>
                  <a:pt x="326266" y="140971"/>
                  <a:pt x="261628" y="0"/>
                  <a:pt x="16374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2" name="Google Shape;762;p33"/>
          <p:cNvSpPr/>
          <p:nvPr/>
        </p:nvSpPr>
        <p:spPr>
          <a:xfrm>
            <a:off x="10794536" y="5320411"/>
            <a:ext cx="458777" cy="525830"/>
          </a:xfrm>
          <a:custGeom>
            <a:avLst/>
            <a:gdLst/>
            <a:ahLst/>
            <a:cxnLst/>
            <a:rect l="l" t="t" r="r" b="b"/>
            <a:pathLst>
              <a:path w="359825" h="358317" extrusionOk="0">
                <a:moveTo>
                  <a:pt x="166922" y="447"/>
                </a:moveTo>
                <a:cubicBezTo>
                  <a:pt x="78625" y="6634"/>
                  <a:pt x="6638" y="78059"/>
                  <a:pt x="451" y="166918"/>
                </a:cubicBezTo>
                <a:cubicBezTo>
                  <a:pt x="-6297" y="263088"/>
                  <a:pt x="63440" y="345199"/>
                  <a:pt x="154549" y="358134"/>
                </a:cubicBezTo>
                <a:cubicBezTo>
                  <a:pt x="168047" y="359821"/>
                  <a:pt x="179857" y="349698"/>
                  <a:pt x="179857" y="336200"/>
                </a:cubicBezTo>
                <a:lnTo>
                  <a:pt x="179857" y="335638"/>
                </a:lnTo>
                <a:cubicBezTo>
                  <a:pt x="179857" y="324390"/>
                  <a:pt x="171421" y="315392"/>
                  <a:pt x="160173" y="313704"/>
                </a:cubicBezTo>
                <a:cubicBezTo>
                  <a:pt x="90435" y="303019"/>
                  <a:pt x="37570" y="238905"/>
                  <a:pt x="46006" y="164668"/>
                </a:cubicBezTo>
                <a:cubicBezTo>
                  <a:pt x="52755" y="102804"/>
                  <a:pt x="102808" y="52751"/>
                  <a:pt x="164672" y="46002"/>
                </a:cubicBezTo>
                <a:cubicBezTo>
                  <a:pt x="245658" y="36441"/>
                  <a:pt x="314833" y="100555"/>
                  <a:pt x="314833" y="179853"/>
                </a:cubicBezTo>
                <a:cubicBezTo>
                  <a:pt x="314833" y="200099"/>
                  <a:pt x="310334" y="219783"/>
                  <a:pt x="301335" y="238343"/>
                </a:cubicBezTo>
                <a:lnTo>
                  <a:pt x="300773" y="238905"/>
                </a:lnTo>
                <a:cubicBezTo>
                  <a:pt x="296836" y="248466"/>
                  <a:pt x="286713" y="253527"/>
                  <a:pt x="277152" y="251840"/>
                </a:cubicBezTo>
                <a:cubicBezTo>
                  <a:pt x="265342" y="249591"/>
                  <a:pt x="257468" y="237780"/>
                  <a:pt x="259718" y="226532"/>
                </a:cubicBezTo>
                <a:lnTo>
                  <a:pt x="286151" y="99992"/>
                </a:lnTo>
                <a:lnTo>
                  <a:pt x="242283" y="90994"/>
                </a:lnTo>
                <a:lnTo>
                  <a:pt x="239471" y="104492"/>
                </a:lnTo>
                <a:cubicBezTo>
                  <a:pt x="224287" y="91556"/>
                  <a:pt x="204603" y="84245"/>
                  <a:pt x="183794" y="84245"/>
                </a:cubicBezTo>
                <a:cubicBezTo>
                  <a:pt x="157923" y="84245"/>
                  <a:pt x="132615" y="94931"/>
                  <a:pt x="113494" y="114052"/>
                </a:cubicBezTo>
                <a:cubicBezTo>
                  <a:pt x="75813" y="151733"/>
                  <a:pt x="73563" y="209660"/>
                  <a:pt x="107870" y="243967"/>
                </a:cubicBezTo>
                <a:cubicBezTo>
                  <a:pt x="123617" y="259714"/>
                  <a:pt x="144988" y="268150"/>
                  <a:pt x="168047" y="268150"/>
                </a:cubicBezTo>
                <a:cubicBezTo>
                  <a:pt x="185481" y="268150"/>
                  <a:pt x="202915" y="263088"/>
                  <a:pt x="218663" y="253527"/>
                </a:cubicBezTo>
                <a:cubicBezTo>
                  <a:pt x="226536" y="274899"/>
                  <a:pt x="245095" y="291208"/>
                  <a:pt x="268716" y="295708"/>
                </a:cubicBezTo>
                <a:cubicBezTo>
                  <a:pt x="299086" y="301332"/>
                  <a:pt x="329455" y="285584"/>
                  <a:pt x="341828" y="257464"/>
                </a:cubicBezTo>
                <a:cubicBezTo>
                  <a:pt x="353639" y="232719"/>
                  <a:pt x="359825" y="206848"/>
                  <a:pt x="359825" y="179853"/>
                </a:cubicBezTo>
                <a:cubicBezTo>
                  <a:pt x="359825" y="76372"/>
                  <a:pt x="272091" y="-6864"/>
                  <a:pt x="166922" y="447"/>
                </a:cubicBezTo>
                <a:close/>
                <a:moveTo>
                  <a:pt x="168047" y="223158"/>
                </a:moveTo>
                <a:cubicBezTo>
                  <a:pt x="156799" y="223158"/>
                  <a:pt x="147238" y="219221"/>
                  <a:pt x="139927" y="211910"/>
                </a:cubicBezTo>
                <a:cubicBezTo>
                  <a:pt x="123055" y="195038"/>
                  <a:pt x="125867" y="165231"/>
                  <a:pt x="145551" y="145547"/>
                </a:cubicBezTo>
                <a:cubicBezTo>
                  <a:pt x="156236" y="134861"/>
                  <a:pt x="170296" y="128675"/>
                  <a:pt x="183794" y="128675"/>
                </a:cubicBezTo>
                <a:cubicBezTo>
                  <a:pt x="195042" y="128675"/>
                  <a:pt x="204603" y="132612"/>
                  <a:pt x="211914" y="139923"/>
                </a:cubicBezTo>
                <a:cubicBezTo>
                  <a:pt x="219787" y="147796"/>
                  <a:pt x="223724" y="158482"/>
                  <a:pt x="223162" y="170855"/>
                </a:cubicBezTo>
                <a:cubicBezTo>
                  <a:pt x="222599" y="183790"/>
                  <a:pt x="216413" y="196725"/>
                  <a:pt x="206290" y="206286"/>
                </a:cubicBezTo>
                <a:cubicBezTo>
                  <a:pt x="196167" y="216971"/>
                  <a:pt x="182107" y="223158"/>
                  <a:pt x="168047" y="2231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63" name="Google Shape;763;p33"/>
          <p:cNvGrpSpPr/>
          <p:nvPr/>
        </p:nvGrpSpPr>
        <p:grpSpPr>
          <a:xfrm>
            <a:off x="11599315" y="5195537"/>
            <a:ext cx="432198" cy="663943"/>
            <a:chOff x="8909724" y="3542331"/>
            <a:chExt cx="338979" cy="452678"/>
          </a:xfrm>
        </p:grpSpPr>
        <p:sp>
          <p:nvSpPr>
            <p:cNvPr id="764" name="Google Shape;764;p33"/>
            <p:cNvSpPr/>
            <p:nvPr/>
          </p:nvSpPr>
          <p:spPr>
            <a:xfrm>
              <a:off x="9185144" y="3542331"/>
              <a:ext cx="63558" cy="70620"/>
            </a:xfrm>
            <a:custGeom>
              <a:avLst/>
              <a:gdLst/>
              <a:ahLst/>
              <a:cxnLst/>
              <a:rect l="l" t="t" r="r" b="b"/>
              <a:pathLst>
                <a:path w="63558" h="70620" extrusionOk="0">
                  <a:moveTo>
                    <a:pt x="0" y="0"/>
                  </a:moveTo>
                  <a:lnTo>
                    <a:pt x="0" y="70621"/>
                  </a:lnTo>
                  <a:lnTo>
                    <a:pt x="63559" y="7062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65" name="Google Shape;765;p33"/>
            <p:cNvGrpSpPr/>
            <p:nvPr/>
          </p:nvGrpSpPr>
          <p:grpSpPr>
            <a:xfrm>
              <a:off x="8909724" y="3542331"/>
              <a:ext cx="338979" cy="452678"/>
              <a:chOff x="8909724" y="3542331"/>
              <a:chExt cx="338979" cy="452678"/>
            </a:xfrm>
          </p:grpSpPr>
          <p:sp>
            <p:nvSpPr>
              <p:cNvPr id="766" name="Google Shape;766;p33"/>
              <p:cNvSpPr/>
              <p:nvPr/>
            </p:nvSpPr>
            <p:spPr>
              <a:xfrm>
                <a:off x="8909724" y="3542331"/>
                <a:ext cx="338979" cy="452678"/>
              </a:xfrm>
              <a:custGeom>
                <a:avLst/>
                <a:gdLst/>
                <a:ahLst/>
                <a:cxnLst/>
                <a:rect l="l" t="t" r="r" b="b"/>
                <a:pathLst>
                  <a:path w="338979" h="452678" extrusionOk="0">
                    <a:moveTo>
                      <a:pt x="247172" y="98869"/>
                    </a:moveTo>
                    <a:lnTo>
                      <a:pt x="247172" y="0"/>
                    </a:lnTo>
                    <a:lnTo>
                      <a:pt x="14124" y="0"/>
                    </a:lnTo>
                    <a:cubicBezTo>
                      <a:pt x="6356" y="0"/>
                      <a:pt x="0" y="6356"/>
                      <a:pt x="0" y="14830"/>
                    </a:cubicBezTo>
                    <a:lnTo>
                      <a:pt x="0" y="437848"/>
                    </a:lnTo>
                    <a:cubicBezTo>
                      <a:pt x="0" y="445616"/>
                      <a:pt x="6356" y="452678"/>
                      <a:pt x="14124" y="452678"/>
                    </a:cubicBezTo>
                    <a:lnTo>
                      <a:pt x="322736" y="452678"/>
                    </a:lnTo>
                    <a:cubicBezTo>
                      <a:pt x="330505" y="452678"/>
                      <a:pt x="338979" y="446322"/>
                      <a:pt x="338979" y="437848"/>
                    </a:cubicBezTo>
                    <a:lnTo>
                      <a:pt x="338979" y="98869"/>
                    </a:lnTo>
                    <a:lnTo>
                      <a:pt x="247172" y="98869"/>
                    </a:lnTo>
                    <a:close/>
                    <a:moveTo>
                      <a:pt x="98869" y="71327"/>
                    </a:moveTo>
                    <a:cubicBezTo>
                      <a:pt x="110874" y="71327"/>
                      <a:pt x="120055" y="80508"/>
                      <a:pt x="120055" y="92513"/>
                    </a:cubicBezTo>
                    <a:cubicBezTo>
                      <a:pt x="120055" y="104519"/>
                      <a:pt x="110874" y="113699"/>
                      <a:pt x="98869" y="113699"/>
                    </a:cubicBezTo>
                    <a:cubicBezTo>
                      <a:pt x="86863" y="113699"/>
                      <a:pt x="77683" y="104519"/>
                      <a:pt x="77683" y="92513"/>
                    </a:cubicBezTo>
                    <a:cubicBezTo>
                      <a:pt x="77683" y="80508"/>
                      <a:pt x="86863" y="71327"/>
                      <a:pt x="98869" y="71327"/>
                    </a:cubicBezTo>
                    <a:close/>
                    <a:moveTo>
                      <a:pt x="129236" y="387001"/>
                    </a:moveTo>
                    <a:lnTo>
                      <a:pt x="70621" y="387001"/>
                    </a:lnTo>
                    <a:lnTo>
                      <a:pt x="70621" y="305081"/>
                    </a:lnTo>
                    <a:lnTo>
                      <a:pt x="127823" y="305081"/>
                    </a:lnTo>
                    <a:lnTo>
                      <a:pt x="127823" y="319911"/>
                    </a:lnTo>
                    <a:lnTo>
                      <a:pt x="88982" y="319911"/>
                    </a:lnTo>
                    <a:lnTo>
                      <a:pt x="88982" y="336860"/>
                    </a:lnTo>
                    <a:lnTo>
                      <a:pt x="117230" y="336860"/>
                    </a:lnTo>
                    <a:lnTo>
                      <a:pt x="117230" y="351691"/>
                    </a:lnTo>
                    <a:lnTo>
                      <a:pt x="88982" y="351691"/>
                    </a:lnTo>
                    <a:lnTo>
                      <a:pt x="88982" y="372171"/>
                    </a:lnTo>
                    <a:lnTo>
                      <a:pt x="129236" y="372171"/>
                    </a:lnTo>
                    <a:lnTo>
                      <a:pt x="129236" y="387001"/>
                    </a:lnTo>
                    <a:close/>
                    <a:moveTo>
                      <a:pt x="192794" y="348866"/>
                    </a:moveTo>
                    <a:cubicBezTo>
                      <a:pt x="187851" y="353103"/>
                      <a:pt x="180083" y="355222"/>
                      <a:pt x="170196" y="355222"/>
                    </a:cubicBezTo>
                    <a:lnTo>
                      <a:pt x="156778" y="355222"/>
                    </a:lnTo>
                    <a:lnTo>
                      <a:pt x="156778" y="387707"/>
                    </a:lnTo>
                    <a:lnTo>
                      <a:pt x="138416" y="387707"/>
                    </a:lnTo>
                    <a:lnTo>
                      <a:pt x="138416" y="305081"/>
                    </a:lnTo>
                    <a:lnTo>
                      <a:pt x="170196" y="305081"/>
                    </a:lnTo>
                    <a:cubicBezTo>
                      <a:pt x="174433" y="305081"/>
                      <a:pt x="178670" y="305787"/>
                      <a:pt x="182201" y="306494"/>
                    </a:cubicBezTo>
                    <a:cubicBezTo>
                      <a:pt x="185732" y="307200"/>
                      <a:pt x="189263" y="308612"/>
                      <a:pt x="192088" y="310731"/>
                    </a:cubicBezTo>
                    <a:cubicBezTo>
                      <a:pt x="194913" y="312849"/>
                      <a:pt x="197032" y="315674"/>
                      <a:pt x="198444" y="318499"/>
                    </a:cubicBezTo>
                    <a:cubicBezTo>
                      <a:pt x="199856" y="322030"/>
                      <a:pt x="200563" y="325561"/>
                      <a:pt x="200563" y="330505"/>
                    </a:cubicBezTo>
                    <a:cubicBezTo>
                      <a:pt x="201269" y="338273"/>
                      <a:pt x="198444" y="344629"/>
                      <a:pt x="192794" y="348866"/>
                    </a:cubicBezTo>
                    <a:close/>
                    <a:moveTo>
                      <a:pt x="260590" y="382058"/>
                    </a:moveTo>
                    <a:cubicBezTo>
                      <a:pt x="254940" y="386295"/>
                      <a:pt x="247172" y="388413"/>
                      <a:pt x="237992" y="388413"/>
                    </a:cubicBezTo>
                    <a:cubicBezTo>
                      <a:pt x="231636" y="388413"/>
                      <a:pt x="225986" y="387001"/>
                      <a:pt x="219630" y="383470"/>
                    </a:cubicBezTo>
                    <a:cubicBezTo>
                      <a:pt x="216805" y="382058"/>
                      <a:pt x="213980" y="379939"/>
                      <a:pt x="211156" y="377114"/>
                    </a:cubicBezTo>
                    <a:cubicBezTo>
                      <a:pt x="209037" y="374289"/>
                      <a:pt x="206918" y="371464"/>
                      <a:pt x="204800" y="367227"/>
                    </a:cubicBezTo>
                    <a:lnTo>
                      <a:pt x="220336" y="360871"/>
                    </a:lnTo>
                    <a:cubicBezTo>
                      <a:pt x="221043" y="362990"/>
                      <a:pt x="222455" y="364402"/>
                      <a:pt x="223161" y="365815"/>
                    </a:cubicBezTo>
                    <a:cubicBezTo>
                      <a:pt x="224574" y="367227"/>
                      <a:pt x="225280" y="368640"/>
                      <a:pt x="226692" y="370052"/>
                    </a:cubicBezTo>
                    <a:cubicBezTo>
                      <a:pt x="228105" y="371464"/>
                      <a:pt x="229517" y="372171"/>
                      <a:pt x="231636" y="372877"/>
                    </a:cubicBezTo>
                    <a:cubicBezTo>
                      <a:pt x="233754" y="373583"/>
                      <a:pt x="235167" y="373583"/>
                      <a:pt x="237992" y="373583"/>
                    </a:cubicBezTo>
                    <a:cubicBezTo>
                      <a:pt x="239404" y="373583"/>
                      <a:pt x="241523" y="373583"/>
                      <a:pt x="242935" y="372877"/>
                    </a:cubicBezTo>
                    <a:cubicBezTo>
                      <a:pt x="244347" y="372877"/>
                      <a:pt x="245760" y="372171"/>
                      <a:pt x="247172" y="371464"/>
                    </a:cubicBezTo>
                    <a:cubicBezTo>
                      <a:pt x="248585" y="370758"/>
                      <a:pt x="249291" y="370052"/>
                      <a:pt x="249997" y="368640"/>
                    </a:cubicBezTo>
                    <a:cubicBezTo>
                      <a:pt x="250703" y="367227"/>
                      <a:pt x="250703" y="365815"/>
                      <a:pt x="250703" y="363696"/>
                    </a:cubicBezTo>
                    <a:cubicBezTo>
                      <a:pt x="250703" y="360871"/>
                      <a:pt x="249291" y="358753"/>
                      <a:pt x="246466" y="356634"/>
                    </a:cubicBezTo>
                    <a:cubicBezTo>
                      <a:pt x="242935" y="354516"/>
                      <a:pt x="239404" y="352397"/>
                      <a:pt x="235167" y="350985"/>
                    </a:cubicBezTo>
                    <a:cubicBezTo>
                      <a:pt x="225986" y="347453"/>
                      <a:pt x="219630" y="344629"/>
                      <a:pt x="215393" y="341098"/>
                    </a:cubicBezTo>
                    <a:cubicBezTo>
                      <a:pt x="210449" y="337567"/>
                      <a:pt x="208331" y="331917"/>
                      <a:pt x="208331" y="325561"/>
                    </a:cubicBezTo>
                    <a:cubicBezTo>
                      <a:pt x="208331" y="319205"/>
                      <a:pt x="211156" y="313556"/>
                      <a:pt x="216099" y="309318"/>
                    </a:cubicBezTo>
                    <a:cubicBezTo>
                      <a:pt x="221749" y="305081"/>
                      <a:pt x="228105" y="302963"/>
                      <a:pt x="236579" y="302963"/>
                    </a:cubicBezTo>
                    <a:cubicBezTo>
                      <a:pt x="243641" y="302963"/>
                      <a:pt x="249291" y="304375"/>
                      <a:pt x="254940" y="307906"/>
                    </a:cubicBezTo>
                    <a:cubicBezTo>
                      <a:pt x="257765" y="309318"/>
                      <a:pt x="259884" y="311437"/>
                      <a:pt x="262003" y="313556"/>
                    </a:cubicBezTo>
                    <a:cubicBezTo>
                      <a:pt x="264121" y="315674"/>
                      <a:pt x="266240" y="319205"/>
                      <a:pt x="267652" y="322736"/>
                    </a:cubicBezTo>
                    <a:lnTo>
                      <a:pt x="250703" y="327680"/>
                    </a:lnTo>
                    <a:cubicBezTo>
                      <a:pt x="249291" y="324149"/>
                      <a:pt x="247878" y="322030"/>
                      <a:pt x="245760" y="319911"/>
                    </a:cubicBezTo>
                    <a:cubicBezTo>
                      <a:pt x="242935" y="319205"/>
                      <a:pt x="240110" y="317793"/>
                      <a:pt x="235873" y="317793"/>
                    </a:cubicBezTo>
                    <a:cubicBezTo>
                      <a:pt x="234460" y="317793"/>
                      <a:pt x="233048" y="317793"/>
                      <a:pt x="232342" y="318499"/>
                    </a:cubicBezTo>
                    <a:cubicBezTo>
                      <a:pt x="230929" y="318499"/>
                      <a:pt x="230223" y="319205"/>
                      <a:pt x="228811" y="319911"/>
                    </a:cubicBezTo>
                    <a:cubicBezTo>
                      <a:pt x="228105" y="320618"/>
                      <a:pt x="226692" y="321324"/>
                      <a:pt x="225986" y="322030"/>
                    </a:cubicBezTo>
                    <a:cubicBezTo>
                      <a:pt x="225280" y="322736"/>
                      <a:pt x="225280" y="324149"/>
                      <a:pt x="225280" y="325561"/>
                    </a:cubicBezTo>
                    <a:cubicBezTo>
                      <a:pt x="225280" y="326974"/>
                      <a:pt x="225986" y="327680"/>
                      <a:pt x="226692" y="329092"/>
                    </a:cubicBezTo>
                    <a:cubicBezTo>
                      <a:pt x="227398" y="329798"/>
                      <a:pt x="228811" y="331211"/>
                      <a:pt x="230223" y="331917"/>
                    </a:cubicBezTo>
                    <a:cubicBezTo>
                      <a:pt x="233754" y="334036"/>
                      <a:pt x="237992" y="335448"/>
                      <a:pt x="242935" y="337567"/>
                    </a:cubicBezTo>
                    <a:cubicBezTo>
                      <a:pt x="249291" y="339685"/>
                      <a:pt x="254940" y="342510"/>
                      <a:pt x="260590" y="346747"/>
                    </a:cubicBezTo>
                    <a:cubicBezTo>
                      <a:pt x="266240" y="350985"/>
                      <a:pt x="269065" y="356634"/>
                      <a:pt x="269065" y="363696"/>
                    </a:cubicBezTo>
                    <a:cubicBezTo>
                      <a:pt x="268358" y="371464"/>
                      <a:pt x="265534" y="377820"/>
                      <a:pt x="260590" y="382058"/>
                    </a:cubicBezTo>
                    <a:close/>
                    <a:moveTo>
                      <a:pt x="63559" y="218924"/>
                    </a:moveTo>
                    <a:lnTo>
                      <a:pt x="120055" y="149010"/>
                    </a:lnTo>
                    <a:lnTo>
                      <a:pt x="148303" y="177258"/>
                    </a:lnTo>
                    <a:lnTo>
                      <a:pt x="197738" y="114405"/>
                    </a:lnTo>
                    <a:lnTo>
                      <a:pt x="275420" y="218924"/>
                    </a:lnTo>
                    <a:lnTo>
                      <a:pt x="63559" y="21892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67" name="Google Shape;767;p33"/>
              <p:cNvSpPr/>
              <p:nvPr/>
            </p:nvSpPr>
            <p:spPr>
              <a:xfrm>
                <a:off x="9067208" y="3862242"/>
                <a:ext cx="25423" cy="19773"/>
              </a:xfrm>
              <a:custGeom>
                <a:avLst/>
                <a:gdLst/>
                <a:ahLst/>
                <a:cxnLst/>
                <a:rect l="l" t="t" r="r" b="b"/>
                <a:pathLst>
                  <a:path w="25423" h="19773" extrusionOk="0">
                    <a:moveTo>
                      <a:pt x="22599" y="2119"/>
                    </a:moveTo>
                    <a:cubicBezTo>
                      <a:pt x="20480" y="706"/>
                      <a:pt x="16949" y="0"/>
                      <a:pt x="12006" y="0"/>
                    </a:cubicBezTo>
                    <a:lnTo>
                      <a:pt x="0" y="0"/>
                    </a:lnTo>
                    <a:lnTo>
                      <a:pt x="0" y="19774"/>
                    </a:lnTo>
                    <a:lnTo>
                      <a:pt x="12006" y="19774"/>
                    </a:lnTo>
                    <a:cubicBezTo>
                      <a:pt x="14124" y="19774"/>
                      <a:pt x="15537" y="19774"/>
                      <a:pt x="16949" y="19068"/>
                    </a:cubicBezTo>
                    <a:cubicBezTo>
                      <a:pt x="18361" y="19068"/>
                      <a:pt x="19774" y="18361"/>
                      <a:pt x="21186" y="17655"/>
                    </a:cubicBezTo>
                    <a:cubicBezTo>
                      <a:pt x="22599" y="16949"/>
                      <a:pt x="23305" y="16243"/>
                      <a:pt x="24011" y="14830"/>
                    </a:cubicBezTo>
                    <a:cubicBezTo>
                      <a:pt x="24717" y="13418"/>
                      <a:pt x="25423" y="12006"/>
                      <a:pt x="25423" y="9887"/>
                    </a:cubicBezTo>
                    <a:cubicBezTo>
                      <a:pt x="25423" y="7768"/>
                      <a:pt x="25423" y="6356"/>
                      <a:pt x="24717" y="4943"/>
                    </a:cubicBezTo>
                    <a:cubicBezTo>
                      <a:pt x="24011" y="4237"/>
                      <a:pt x="23305" y="2825"/>
                      <a:pt x="22599" y="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768" name="Google Shape;768;p33"/>
          <p:cNvGrpSpPr/>
          <p:nvPr/>
        </p:nvGrpSpPr>
        <p:grpSpPr>
          <a:xfrm>
            <a:off x="12331650" y="5195537"/>
            <a:ext cx="460825" cy="605841"/>
            <a:chOff x="9484104" y="3542331"/>
            <a:chExt cx="361431" cy="413064"/>
          </a:xfrm>
        </p:grpSpPr>
        <p:sp>
          <p:nvSpPr>
            <p:cNvPr id="769" name="Google Shape;769;p33"/>
            <p:cNvSpPr/>
            <p:nvPr/>
          </p:nvSpPr>
          <p:spPr>
            <a:xfrm>
              <a:off x="9580916" y="3542331"/>
              <a:ext cx="167807" cy="258165"/>
            </a:xfrm>
            <a:custGeom>
              <a:avLst/>
              <a:gdLst/>
              <a:ahLst/>
              <a:cxnLst/>
              <a:rect l="l" t="t" r="r" b="b"/>
              <a:pathLst>
                <a:path w="167807" h="258165" extrusionOk="0">
                  <a:moveTo>
                    <a:pt x="167808" y="103266"/>
                  </a:moveTo>
                  <a:lnTo>
                    <a:pt x="83904" y="0"/>
                  </a:lnTo>
                  <a:lnTo>
                    <a:pt x="0" y="103266"/>
                  </a:lnTo>
                  <a:lnTo>
                    <a:pt x="58087" y="103266"/>
                  </a:lnTo>
                  <a:lnTo>
                    <a:pt x="58087" y="258166"/>
                  </a:lnTo>
                  <a:lnTo>
                    <a:pt x="109720" y="258166"/>
                  </a:lnTo>
                  <a:lnTo>
                    <a:pt x="109720" y="1032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0" name="Google Shape;770;p33"/>
            <p:cNvSpPr/>
            <p:nvPr/>
          </p:nvSpPr>
          <p:spPr>
            <a:xfrm>
              <a:off x="9484104" y="3684322"/>
              <a:ext cx="361431" cy="271073"/>
            </a:xfrm>
            <a:custGeom>
              <a:avLst/>
              <a:gdLst/>
              <a:ahLst/>
              <a:cxnLst/>
              <a:rect l="l" t="t" r="r" b="b"/>
              <a:pathLst>
                <a:path w="361431" h="271073" extrusionOk="0">
                  <a:moveTo>
                    <a:pt x="312380" y="271074"/>
                  </a:moveTo>
                  <a:lnTo>
                    <a:pt x="51633" y="271074"/>
                  </a:lnTo>
                  <a:cubicBezTo>
                    <a:pt x="23235" y="271074"/>
                    <a:pt x="0" y="247194"/>
                    <a:pt x="0" y="217505"/>
                  </a:cubicBezTo>
                  <a:lnTo>
                    <a:pt x="0" y="50342"/>
                  </a:lnTo>
                  <a:cubicBezTo>
                    <a:pt x="0" y="22589"/>
                    <a:pt x="21944" y="0"/>
                    <a:pt x="49051" y="0"/>
                  </a:cubicBezTo>
                  <a:lnTo>
                    <a:pt x="116175" y="0"/>
                  </a:lnTo>
                  <a:lnTo>
                    <a:pt x="116175" y="51633"/>
                  </a:lnTo>
                  <a:lnTo>
                    <a:pt x="51633" y="51633"/>
                  </a:lnTo>
                  <a:lnTo>
                    <a:pt x="51633" y="217505"/>
                  </a:lnTo>
                  <a:cubicBezTo>
                    <a:pt x="51633" y="218795"/>
                    <a:pt x="52279" y="219441"/>
                    <a:pt x="52279" y="219441"/>
                  </a:cubicBezTo>
                  <a:lnTo>
                    <a:pt x="309799" y="219441"/>
                  </a:lnTo>
                  <a:lnTo>
                    <a:pt x="309799" y="52924"/>
                  </a:lnTo>
                  <a:cubicBezTo>
                    <a:pt x="309799" y="52279"/>
                    <a:pt x="309799" y="51633"/>
                    <a:pt x="309153" y="51633"/>
                  </a:cubicBezTo>
                  <a:lnTo>
                    <a:pt x="245257" y="51633"/>
                  </a:lnTo>
                  <a:lnTo>
                    <a:pt x="245257" y="0"/>
                  </a:lnTo>
                  <a:lnTo>
                    <a:pt x="309799" y="0"/>
                  </a:lnTo>
                  <a:cubicBezTo>
                    <a:pt x="338197" y="0"/>
                    <a:pt x="361432" y="23880"/>
                    <a:pt x="361432" y="52924"/>
                  </a:cubicBezTo>
                  <a:lnTo>
                    <a:pt x="361432" y="220732"/>
                  </a:lnTo>
                  <a:cubicBezTo>
                    <a:pt x="361432" y="248484"/>
                    <a:pt x="339488" y="271074"/>
                    <a:pt x="312380" y="2710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71" name="Google Shape;771;p33"/>
          <p:cNvGrpSpPr/>
          <p:nvPr/>
        </p:nvGrpSpPr>
        <p:grpSpPr>
          <a:xfrm>
            <a:off x="13052003" y="5376189"/>
            <a:ext cx="546150" cy="372741"/>
            <a:chOff x="10049087" y="3665500"/>
            <a:chExt cx="428353" cy="254136"/>
          </a:xfrm>
        </p:grpSpPr>
        <p:sp>
          <p:nvSpPr>
            <p:cNvPr id="772" name="Google Shape;772;p33"/>
            <p:cNvSpPr/>
            <p:nvPr/>
          </p:nvSpPr>
          <p:spPr>
            <a:xfrm>
              <a:off x="10049087" y="3665500"/>
              <a:ext cx="428353" cy="254136"/>
            </a:xfrm>
            <a:custGeom>
              <a:avLst/>
              <a:gdLst/>
              <a:ahLst/>
              <a:cxnLst/>
              <a:rect l="l" t="t" r="r" b="b"/>
              <a:pathLst>
                <a:path w="428353" h="254136" extrusionOk="0">
                  <a:moveTo>
                    <a:pt x="426849" y="123055"/>
                  </a:moveTo>
                  <a:cubicBezTo>
                    <a:pt x="408792" y="102323"/>
                    <a:pt x="311819" y="0"/>
                    <a:pt x="214177" y="0"/>
                  </a:cubicBezTo>
                  <a:cubicBezTo>
                    <a:pt x="116535" y="0"/>
                    <a:pt x="19562" y="102323"/>
                    <a:pt x="1505" y="123055"/>
                  </a:cubicBezTo>
                  <a:cubicBezTo>
                    <a:pt x="-502" y="125731"/>
                    <a:pt x="-502" y="129074"/>
                    <a:pt x="1505" y="131750"/>
                  </a:cubicBezTo>
                  <a:cubicBezTo>
                    <a:pt x="19562" y="152482"/>
                    <a:pt x="116535" y="254136"/>
                    <a:pt x="214177" y="254136"/>
                  </a:cubicBezTo>
                  <a:cubicBezTo>
                    <a:pt x="311819" y="254136"/>
                    <a:pt x="408792" y="152482"/>
                    <a:pt x="426849" y="131750"/>
                  </a:cubicBezTo>
                  <a:cubicBezTo>
                    <a:pt x="428855" y="129074"/>
                    <a:pt x="428855" y="125062"/>
                    <a:pt x="426849" y="123055"/>
                  </a:cubicBezTo>
                  <a:close/>
                  <a:moveTo>
                    <a:pt x="214177" y="207322"/>
                  </a:moveTo>
                  <a:cubicBezTo>
                    <a:pt x="170037" y="207322"/>
                    <a:pt x="133923" y="171208"/>
                    <a:pt x="133923" y="127068"/>
                  </a:cubicBezTo>
                  <a:cubicBezTo>
                    <a:pt x="133923" y="82929"/>
                    <a:pt x="170037" y="46815"/>
                    <a:pt x="214177" y="46815"/>
                  </a:cubicBezTo>
                  <a:cubicBezTo>
                    <a:pt x="258316" y="46815"/>
                    <a:pt x="294430" y="82929"/>
                    <a:pt x="294430" y="127068"/>
                  </a:cubicBezTo>
                  <a:cubicBezTo>
                    <a:pt x="294430" y="171208"/>
                    <a:pt x="258316" y="207322"/>
                    <a:pt x="214177" y="2073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3" name="Google Shape;773;p33"/>
            <p:cNvSpPr/>
            <p:nvPr/>
          </p:nvSpPr>
          <p:spPr>
            <a:xfrm>
              <a:off x="10216449" y="3745753"/>
              <a:ext cx="93629" cy="93629"/>
            </a:xfrm>
            <a:custGeom>
              <a:avLst/>
              <a:gdLst/>
              <a:ahLst/>
              <a:cxnLst/>
              <a:rect l="l" t="t" r="r" b="b"/>
              <a:pathLst>
                <a:path w="93629" h="93629" extrusionOk="0">
                  <a:moveTo>
                    <a:pt x="93629" y="46815"/>
                  </a:moveTo>
                  <a:cubicBezTo>
                    <a:pt x="93629" y="72670"/>
                    <a:pt x="72670" y="93629"/>
                    <a:pt x="46815" y="93629"/>
                  </a:cubicBezTo>
                  <a:cubicBezTo>
                    <a:pt x="20960" y="93629"/>
                    <a:pt x="0" y="72670"/>
                    <a:pt x="0" y="46815"/>
                  </a:cubicBezTo>
                  <a:cubicBezTo>
                    <a:pt x="0" y="20960"/>
                    <a:pt x="20960" y="0"/>
                    <a:pt x="46815" y="0"/>
                  </a:cubicBezTo>
                  <a:cubicBezTo>
                    <a:pt x="72670" y="0"/>
                    <a:pt x="93629" y="20960"/>
                    <a:pt x="93629" y="468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74" name="Google Shape;774;p33"/>
          <p:cNvSpPr/>
          <p:nvPr/>
        </p:nvSpPr>
        <p:spPr>
          <a:xfrm>
            <a:off x="13942497" y="5270311"/>
            <a:ext cx="267645" cy="578169"/>
          </a:xfrm>
          <a:custGeom>
            <a:avLst/>
            <a:gdLst/>
            <a:ahLst/>
            <a:cxnLst/>
            <a:rect l="l" t="t" r="r" b="b"/>
            <a:pathLst>
              <a:path w="209918" h="393982" extrusionOk="0">
                <a:moveTo>
                  <a:pt x="136047" y="393982"/>
                </a:moveTo>
                <a:lnTo>
                  <a:pt x="136047" y="214228"/>
                </a:lnTo>
                <a:lnTo>
                  <a:pt x="197607" y="214228"/>
                </a:lnTo>
                <a:lnTo>
                  <a:pt x="206841" y="144050"/>
                </a:lnTo>
                <a:lnTo>
                  <a:pt x="136047" y="144050"/>
                </a:lnTo>
                <a:lnTo>
                  <a:pt x="136047" y="99111"/>
                </a:lnTo>
                <a:cubicBezTo>
                  <a:pt x="136047" y="78796"/>
                  <a:pt x="141587" y="65253"/>
                  <a:pt x="171752" y="65253"/>
                </a:cubicBezTo>
                <a:lnTo>
                  <a:pt x="209919" y="65253"/>
                </a:lnTo>
                <a:lnTo>
                  <a:pt x="209919" y="2462"/>
                </a:lnTo>
                <a:cubicBezTo>
                  <a:pt x="202531" y="1847"/>
                  <a:pt x="180370" y="0"/>
                  <a:pt x="153899" y="0"/>
                </a:cubicBezTo>
                <a:cubicBezTo>
                  <a:pt x="99111" y="0"/>
                  <a:pt x="61560" y="32627"/>
                  <a:pt x="61560" y="92340"/>
                </a:cubicBezTo>
                <a:lnTo>
                  <a:pt x="61560" y="144050"/>
                </a:lnTo>
                <a:lnTo>
                  <a:pt x="0" y="144050"/>
                </a:lnTo>
                <a:lnTo>
                  <a:pt x="0" y="214228"/>
                </a:lnTo>
                <a:lnTo>
                  <a:pt x="61560" y="214228"/>
                </a:lnTo>
                <a:lnTo>
                  <a:pt x="61560" y="393982"/>
                </a:lnTo>
                <a:lnTo>
                  <a:pt x="136047" y="39398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75" name="Google Shape;775;p33"/>
          <p:cNvGrpSpPr/>
          <p:nvPr/>
        </p:nvGrpSpPr>
        <p:grpSpPr>
          <a:xfrm>
            <a:off x="1669114" y="6370229"/>
            <a:ext cx="502326" cy="433389"/>
            <a:chOff x="1121331" y="4343239"/>
            <a:chExt cx="393981" cy="295486"/>
          </a:xfrm>
        </p:grpSpPr>
        <p:sp>
          <p:nvSpPr>
            <p:cNvPr id="776" name="Google Shape;776;p33"/>
            <p:cNvSpPr/>
            <p:nvPr/>
          </p:nvSpPr>
          <p:spPr>
            <a:xfrm>
              <a:off x="1121331" y="4343239"/>
              <a:ext cx="203146" cy="295486"/>
            </a:xfrm>
            <a:custGeom>
              <a:avLst/>
              <a:gdLst/>
              <a:ahLst/>
              <a:cxnLst/>
              <a:rect l="l" t="t" r="r" b="b"/>
              <a:pathLst>
                <a:path w="203146" h="295486" extrusionOk="0">
                  <a:moveTo>
                    <a:pt x="0" y="0"/>
                  </a:moveTo>
                  <a:lnTo>
                    <a:pt x="0" y="295487"/>
                  </a:lnTo>
                  <a:lnTo>
                    <a:pt x="203147"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77" name="Google Shape;777;p33"/>
            <p:cNvSpPr/>
            <p:nvPr/>
          </p:nvSpPr>
          <p:spPr>
            <a:xfrm>
              <a:off x="1306010" y="4343239"/>
              <a:ext cx="209302" cy="295486"/>
            </a:xfrm>
            <a:custGeom>
              <a:avLst/>
              <a:gdLst/>
              <a:ahLst/>
              <a:cxnLst/>
              <a:rect l="l" t="t" r="r" b="b"/>
              <a:pathLst>
                <a:path w="209302" h="295486" extrusionOk="0">
                  <a:moveTo>
                    <a:pt x="0" y="0"/>
                  </a:moveTo>
                  <a:lnTo>
                    <a:pt x="0" y="295487"/>
                  </a:lnTo>
                  <a:lnTo>
                    <a:pt x="209303" y="1477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78" name="Google Shape;778;p33"/>
          <p:cNvGrpSpPr/>
          <p:nvPr/>
        </p:nvGrpSpPr>
        <p:grpSpPr>
          <a:xfrm>
            <a:off x="2424986" y="6410748"/>
            <a:ext cx="565126" cy="424594"/>
            <a:chOff x="1714172" y="4370865"/>
            <a:chExt cx="443236" cy="289489"/>
          </a:xfrm>
        </p:grpSpPr>
        <p:sp>
          <p:nvSpPr>
            <p:cNvPr id="779" name="Google Shape;779;p33"/>
            <p:cNvSpPr/>
            <p:nvPr/>
          </p:nvSpPr>
          <p:spPr>
            <a:xfrm>
              <a:off x="1714172" y="4370865"/>
              <a:ext cx="204304" cy="289489"/>
            </a:xfrm>
            <a:custGeom>
              <a:avLst/>
              <a:gdLst/>
              <a:ahLst/>
              <a:cxnLst/>
              <a:rect l="l" t="t" r="r" b="b"/>
              <a:pathLst>
                <a:path w="204304" h="289489" extrusionOk="0">
                  <a:moveTo>
                    <a:pt x="0" y="0"/>
                  </a:moveTo>
                  <a:lnTo>
                    <a:pt x="0" y="289489"/>
                  </a:lnTo>
                  <a:lnTo>
                    <a:pt x="204305" y="1447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0" name="Google Shape;780;p33"/>
            <p:cNvSpPr/>
            <p:nvPr/>
          </p:nvSpPr>
          <p:spPr>
            <a:xfrm>
              <a:off x="1894237" y="4370865"/>
              <a:ext cx="204304" cy="289489"/>
            </a:xfrm>
            <a:custGeom>
              <a:avLst/>
              <a:gdLst/>
              <a:ahLst/>
              <a:cxnLst/>
              <a:rect l="l" t="t" r="r" b="b"/>
              <a:pathLst>
                <a:path w="204304" h="289489" extrusionOk="0">
                  <a:moveTo>
                    <a:pt x="0" y="0"/>
                  </a:moveTo>
                  <a:lnTo>
                    <a:pt x="0" y="289489"/>
                  </a:lnTo>
                  <a:lnTo>
                    <a:pt x="204305" y="1447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1" name="Google Shape;781;p33"/>
            <p:cNvSpPr/>
            <p:nvPr/>
          </p:nvSpPr>
          <p:spPr>
            <a:xfrm>
              <a:off x="2074302" y="4370865"/>
              <a:ext cx="83106" cy="277023"/>
            </a:xfrm>
            <a:custGeom>
              <a:avLst/>
              <a:gdLst/>
              <a:ahLst/>
              <a:cxnLst/>
              <a:rect l="l" t="t" r="r" b="b"/>
              <a:pathLst>
                <a:path w="83106" h="277023" extrusionOk="0">
                  <a:moveTo>
                    <a:pt x="0" y="0"/>
                  </a:moveTo>
                  <a:lnTo>
                    <a:pt x="83107" y="0"/>
                  </a:lnTo>
                  <a:lnTo>
                    <a:pt x="83107" y="277023"/>
                  </a:lnTo>
                  <a:lnTo>
                    <a:pt x="0" y="2770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782" name="Google Shape;782;p33"/>
          <p:cNvSpPr/>
          <p:nvPr/>
        </p:nvSpPr>
        <p:spPr>
          <a:xfrm>
            <a:off x="3183066" y="6347789"/>
            <a:ext cx="526658" cy="606173"/>
          </a:xfrm>
          <a:custGeom>
            <a:avLst/>
            <a:gdLst/>
            <a:ahLst/>
            <a:cxnLst/>
            <a:rect l="l" t="t" r="r" b="b"/>
            <a:pathLst>
              <a:path w="413065" h="413065" extrusionOk="0">
                <a:moveTo>
                  <a:pt x="0" y="0"/>
                </a:moveTo>
                <a:lnTo>
                  <a:pt x="154899" y="238803"/>
                </a:lnTo>
                <a:lnTo>
                  <a:pt x="154899" y="361432"/>
                </a:lnTo>
                <a:lnTo>
                  <a:pt x="258166" y="413065"/>
                </a:lnTo>
                <a:lnTo>
                  <a:pt x="258166" y="238803"/>
                </a:lnTo>
                <a:lnTo>
                  <a:pt x="41306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783" name="Google Shape;783;p33"/>
          <p:cNvGrpSpPr/>
          <p:nvPr/>
        </p:nvGrpSpPr>
        <p:grpSpPr>
          <a:xfrm>
            <a:off x="3969952" y="6333485"/>
            <a:ext cx="403659" cy="620102"/>
            <a:chOff x="2925910" y="4318187"/>
            <a:chExt cx="316595" cy="422787"/>
          </a:xfrm>
        </p:grpSpPr>
        <p:sp>
          <p:nvSpPr>
            <p:cNvPr id="784" name="Google Shape;784;p33"/>
            <p:cNvSpPr/>
            <p:nvPr/>
          </p:nvSpPr>
          <p:spPr>
            <a:xfrm>
              <a:off x="3183144" y="4318187"/>
              <a:ext cx="59361" cy="65957"/>
            </a:xfrm>
            <a:custGeom>
              <a:avLst/>
              <a:gdLst/>
              <a:ahLst/>
              <a:cxnLst/>
              <a:rect l="l" t="t" r="r" b="b"/>
              <a:pathLst>
                <a:path w="59361" h="65957" extrusionOk="0">
                  <a:moveTo>
                    <a:pt x="0" y="0"/>
                  </a:moveTo>
                  <a:lnTo>
                    <a:pt x="0" y="65958"/>
                  </a:lnTo>
                  <a:lnTo>
                    <a:pt x="59362" y="659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5" name="Google Shape;785;p33"/>
            <p:cNvSpPr/>
            <p:nvPr/>
          </p:nvSpPr>
          <p:spPr>
            <a:xfrm>
              <a:off x="2925910" y="4318187"/>
              <a:ext cx="316595" cy="422787"/>
            </a:xfrm>
            <a:custGeom>
              <a:avLst/>
              <a:gdLst/>
              <a:ahLst/>
              <a:cxnLst/>
              <a:rect l="l" t="t" r="r" b="b"/>
              <a:pathLst>
                <a:path w="316595" h="422787" extrusionOk="0">
                  <a:moveTo>
                    <a:pt x="230851" y="92341"/>
                  </a:moveTo>
                  <a:lnTo>
                    <a:pt x="230851" y="0"/>
                  </a:lnTo>
                  <a:lnTo>
                    <a:pt x="13191" y="0"/>
                  </a:lnTo>
                  <a:cubicBezTo>
                    <a:pt x="5936" y="0"/>
                    <a:pt x="0" y="5936"/>
                    <a:pt x="0" y="13851"/>
                  </a:cubicBezTo>
                  <a:lnTo>
                    <a:pt x="0" y="408937"/>
                  </a:lnTo>
                  <a:cubicBezTo>
                    <a:pt x="0" y="416192"/>
                    <a:pt x="5936" y="422788"/>
                    <a:pt x="13191" y="422788"/>
                  </a:cubicBezTo>
                  <a:lnTo>
                    <a:pt x="301425" y="422788"/>
                  </a:lnTo>
                  <a:cubicBezTo>
                    <a:pt x="308680" y="422788"/>
                    <a:pt x="316595" y="416851"/>
                    <a:pt x="316595" y="408937"/>
                  </a:cubicBezTo>
                  <a:lnTo>
                    <a:pt x="316595" y="92341"/>
                  </a:lnTo>
                  <a:lnTo>
                    <a:pt x="230851" y="92341"/>
                  </a:lnTo>
                  <a:close/>
                  <a:moveTo>
                    <a:pt x="105532" y="85745"/>
                  </a:moveTo>
                  <a:lnTo>
                    <a:pt x="211064" y="151702"/>
                  </a:lnTo>
                  <a:lnTo>
                    <a:pt x="105532" y="217660"/>
                  </a:lnTo>
                  <a:lnTo>
                    <a:pt x="105532" y="85745"/>
                  </a:lnTo>
                  <a:close/>
                  <a:moveTo>
                    <a:pt x="125979" y="298128"/>
                  </a:moveTo>
                  <a:lnTo>
                    <a:pt x="90362" y="298128"/>
                  </a:lnTo>
                  <a:lnTo>
                    <a:pt x="90362" y="314617"/>
                  </a:lnTo>
                  <a:lnTo>
                    <a:pt x="116745" y="314617"/>
                  </a:lnTo>
                  <a:lnTo>
                    <a:pt x="116745" y="329128"/>
                  </a:lnTo>
                  <a:lnTo>
                    <a:pt x="89702" y="329128"/>
                  </a:lnTo>
                  <a:lnTo>
                    <a:pt x="89702" y="362766"/>
                  </a:lnTo>
                  <a:lnTo>
                    <a:pt x="72553" y="362766"/>
                  </a:lnTo>
                  <a:lnTo>
                    <a:pt x="72553" y="283617"/>
                  </a:lnTo>
                  <a:lnTo>
                    <a:pt x="125979" y="283617"/>
                  </a:lnTo>
                  <a:lnTo>
                    <a:pt x="125979" y="298128"/>
                  </a:lnTo>
                  <a:close/>
                  <a:moveTo>
                    <a:pt x="186659" y="362766"/>
                  </a:moveTo>
                  <a:lnTo>
                    <a:pt x="134553" y="362766"/>
                  </a:lnTo>
                  <a:lnTo>
                    <a:pt x="134553" y="283617"/>
                  </a:lnTo>
                  <a:lnTo>
                    <a:pt x="151702" y="283617"/>
                  </a:lnTo>
                  <a:lnTo>
                    <a:pt x="151702" y="348256"/>
                  </a:lnTo>
                  <a:lnTo>
                    <a:pt x="186659" y="348256"/>
                  </a:lnTo>
                  <a:lnTo>
                    <a:pt x="186659" y="362766"/>
                  </a:lnTo>
                  <a:close/>
                  <a:moveTo>
                    <a:pt x="222276" y="362766"/>
                  </a:moveTo>
                  <a:lnTo>
                    <a:pt x="203149" y="362766"/>
                  </a:lnTo>
                  <a:lnTo>
                    <a:pt x="181383" y="283617"/>
                  </a:lnTo>
                  <a:lnTo>
                    <a:pt x="199191" y="283617"/>
                  </a:lnTo>
                  <a:lnTo>
                    <a:pt x="212383" y="337043"/>
                  </a:lnTo>
                  <a:lnTo>
                    <a:pt x="226234" y="283617"/>
                  </a:lnTo>
                  <a:lnTo>
                    <a:pt x="244042" y="283617"/>
                  </a:lnTo>
                  <a:lnTo>
                    <a:pt x="222276" y="3627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86" name="Google Shape;786;p33"/>
          <p:cNvGrpSpPr/>
          <p:nvPr/>
        </p:nvGrpSpPr>
        <p:grpSpPr>
          <a:xfrm>
            <a:off x="4735456" y="6389177"/>
            <a:ext cx="458425" cy="412436"/>
            <a:chOff x="3526305" y="4356158"/>
            <a:chExt cx="359549" cy="281200"/>
          </a:xfrm>
        </p:grpSpPr>
        <p:sp>
          <p:nvSpPr>
            <p:cNvPr id="787" name="Google Shape;787;p33"/>
            <p:cNvSpPr/>
            <p:nvPr/>
          </p:nvSpPr>
          <p:spPr>
            <a:xfrm>
              <a:off x="3543177" y="4468638"/>
              <a:ext cx="342677" cy="168720"/>
            </a:xfrm>
            <a:custGeom>
              <a:avLst/>
              <a:gdLst/>
              <a:ahLst/>
              <a:cxnLst/>
              <a:rect l="l" t="t" r="r" b="b"/>
              <a:pathLst>
                <a:path w="342677" h="168720" extrusionOk="0">
                  <a:moveTo>
                    <a:pt x="331816" y="0"/>
                  </a:moveTo>
                  <a:lnTo>
                    <a:pt x="74799" y="0"/>
                  </a:lnTo>
                  <a:cubicBezTo>
                    <a:pt x="70300" y="0"/>
                    <a:pt x="65801" y="3937"/>
                    <a:pt x="64114" y="8436"/>
                  </a:cubicBezTo>
                  <a:lnTo>
                    <a:pt x="0" y="168720"/>
                  </a:lnTo>
                  <a:lnTo>
                    <a:pt x="272764" y="168720"/>
                  </a:lnTo>
                  <a:cubicBezTo>
                    <a:pt x="277263" y="168720"/>
                    <a:pt x="281200" y="165908"/>
                    <a:pt x="282887" y="161971"/>
                  </a:cubicBezTo>
                  <a:lnTo>
                    <a:pt x="341939" y="17997"/>
                  </a:lnTo>
                  <a:cubicBezTo>
                    <a:pt x="344751" y="10686"/>
                    <a:pt x="339127" y="0"/>
                    <a:pt x="33181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88" name="Google Shape;788;p33"/>
            <p:cNvSpPr/>
            <p:nvPr/>
          </p:nvSpPr>
          <p:spPr>
            <a:xfrm>
              <a:off x="3526305" y="4356158"/>
              <a:ext cx="320568" cy="258704"/>
            </a:xfrm>
            <a:custGeom>
              <a:avLst/>
              <a:gdLst/>
              <a:ahLst/>
              <a:cxnLst/>
              <a:rect l="l" t="t" r="r" b="b"/>
              <a:pathLst>
                <a:path w="320568" h="258704" extrusionOk="0">
                  <a:moveTo>
                    <a:pt x="74799" y="89984"/>
                  </a:moveTo>
                  <a:lnTo>
                    <a:pt x="320568" y="89984"/>
                  </a:lnTo>
                  <a:lnTo>
                    <a:pt x="320568" y="50616"/>
                  </a:lnTo>
                  <a:cubicBezTo>
                    <a:pt x="320568" y="44430"/>
                    <a:pt x="315506" y="37118"/>
                    <a:pt x="309320" y="37118"/>
                  </a:cubicBezTo>
                  <a:lnTo>
                    <a:pt x="187279" y="37118"/>
                  </a:lnTo>
                  <a:cubicBezTo>
                    <a:pt x="184467" y="37118"/>
                    <a:pt x="181655" y="35994"/>
                    <a:pt x="179406" y="33744"/>
                  </a:cubicBezTo>
                  <a:lnTo>
                    <a:pt x="160284" y="3374"/>
                  </a:lnTo>
                  <a:cubicBezTo>
                    <a:pt x="158034" y="1125"/>
                    <a:pt x="155222" y="0"/>
                    <a:pt x="152410" y="0"/>
                  </a:cubicBezTo>
                  <a:lnTo>
                    <a:pt x="11248" y="0"/>
                  </a:lnTo>
                  <a:cubicBezTo>
                    <a:pt x="5062" y="0"/>
                    <a:pt x="0" y="5062"/>
                    <a:pt x="0" y="11248"/>
                  </a:cubicBezTo>
                  <a:lnTo>
                    <a:pt x="0" y="258704"/>
                  </a:lnTo>
                  <a:lnTo>
                    <a:pt x="64114" y="98420"/>
                  </a:lnTo>
                  <a:cubicBezTo>
                    <a:pt x="65801" y="93921"/>
                    <a:pt x="70300" y="89984"/>
                    <a:pt x="74799" y="89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89" name="Google Shape;789;p33"/>
          <p:cNvGrpSpPr/>
          <p:nvPr/>
        </p:nvGrpSpPr>
        <p:grpSpPr>
          <a:xfrm>
            <a:off x="5400682" y="6392918"/>
            <a:ext cx="565128" cy="415452"/>
            <a:chOff x="4048051" y="4358709"/>
            <a:chExt cx="443238" cy="283256"/>
          </a:xfrm>
        </p:grpSpPr>
        <p:sp>
          <p:nvSpPr>
            <p:cNvPr id="790" name="Google Shape;790;p33"/>
            <p:cNvSpPr/>
            <p:nvPr/>
          </p:nvSpPr>
          <p:spPr>
            <a:xfrm>
              <a:off x="4077138" y="4358709"/>
              <a:ext cx="385755" cy="214000"/>
            </a:xfrm>
            <a:custGeom>
              <a:avLst/>
              <a:gdLst/>
              <a:ahLst/>
              <a:cxnLst/>
              <a:rect l="l" t="t" r="r" b="b"/>
              <a:pathLst>
                <a:path w="385755" h="214000" extrusionOk="0">
                  <a:moveTo>
                    <a:pt x="220234" y="42939"/>
                  </a:moveTo>
                  <a:lnTo>
                    <a:pt x="220234" y="27702"/>
                  </a:lnTo>
                  <a:cubicBezTo>
                    <a:pt x="220234" y="12466"/>
                    <a:pt x="207768" y="0"/>
                    <a:pt x="192532" y="0"/>
                  </a:cubicBezTo>
                  <a:cubicBezTo>
                    <a:pt x="177295" y="0"/>
                    <a:pt x="164829" y="12466"/>
                    <a:pt x="164829" y="27702"/>
                  </a:cubicBezTo>
                  <a:lnTo>
                    <a:pt x="164829" y="42939"/>
                  </a:lnTo>
                  <a:cubicBezTo>
                    <a:pt x="77567" y="55405"/>
                    <a:pt x="9003" y="126046"/>
                    <a:pt x="0" y="214001"/>
                  </a:cubicBezTo>
                  <a:lnTo>
                    <a:pt x="385756" y="214001"/>
                  </a:lnTo>
                  <a:cubicBezTo>
                    <a:pt x="376060" y="126046"/>
                    <a:pt x="307496" y="55405"/>
                    <a:pt x="220234" y="42939"/>
                  </a:cubicBezTo>
                  <a:close/>
                  <a:moveTo>
                    <a:pt x="215386" y="76874"/>
                  </a:moveTo>
                  <a:cubicBezTo>
                    <a:pt x="227852" y="74796"/>
                    <a:pt x="323425" y="99729"/>
                    <a:pt x="344895" y="186298"/>
                  </a:cubicBezTo>
                  <a:lnTo>
                    <a:pt x="296415" y="186991"/>
                  </a:lnTo>
                  <a:cubicBezTo>
                    <a:pt x="280487" y="123968"/>
                    <a:pt x="215386" y="76874"/>
                    <a:pt x="215386" y="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1" name="Google Shape;791;p33"/>
            <p:cNvSpPr/>
            <p:nvPr/>
          </p:nvSpPr>
          <p:spPr>
            <a:xfrm>
              <a:off x="4048051" y="4600412"/>
              <a:ext cx="443238" cy="41553"/>
            </a:xfrm>
            <a:custGeom>
              <a:avLst/>
              <a:gdLst/>
              <a:ahLst/>
              <a:cxnLst/>
              <a:rect l="l" t="t" r="r" b="b"/>
              <a:pathLst>
                <a:path w="443238" h="41553" extrusionOk="0">
                  <a:moveTo>
                    <a:pt x="0" y="0"/>
                  </a:moveTo>
                  <a:lnTo>
                    <a:pt x="13851" y="41554"/>
                  </a:lnTo>
                  <a:lnTo>
                    <a:pt x="429387" y="41554"/>
                  </a:lnTo>
                  <a:lnTo>
                    <a:pt x="443238"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2" name="Google Shape;792;p33"/>
            <p:cNvSpPr/>
            <p:nvPr/>
          </p:nvSpPr>
          <p:spPr>
            <a:xfrm>
              <a:off x="4077138" y="4600412"/>
              <a:ext cx="385063" cy="6925"/>
            </a:xfrm>
            <a:custGeom>
              <a:avLst/>
              <a:gdLst/>
              <a:ahLst/>
              <a:cxnLst/>
              <a:rect l="l" t="t" r="r" b="b"/>
              <a:pathLst>
                <a:path w="385063" h="6925" extrusionOk="0">
                  <a:moveTo>
                    <a:pt x="0" y="0"/>
                  </a:moveTo>
                  <a:lnTo>
                    <a:pt x="385063"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3" name="Google Shape;793;p33"/>
            <p:cNvSpPr/>
            <p:nvPr/>
          </p:nvSpPr>
          <p:spPr>
            <a:xfrm>
              <a:off x="4048051" y="4600412"/>
              <a:ext cx="29087" cy="6925"/>
            </a:xfrm>
            <a:custGeom>
              <a:avLst/>
              <a:gdLst/>
              <a:ahLst/>
              <a:cxnLst/>
              <a:rect l="l" t="t" r="r" b="b"/>
              <a:pathLst>
                <a:path w="29087" h="6925" extrusionOk="0">
                  <a:moveTo>
                    <a:pt x="0" y="0"/>
                  </a:moveTo>
                  <a:lnTo>
                    <a:pt x="29087" y="0"/>
                  </a:lnTo>
                </a:path>
              </a:pathLst>
            </a:custGeom>
            <a:solidFill>
              <a:srgbClr val="BC955C"/>
            </a:solidFill>
            <a:ln w="9525"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4" name="Google Shape;794;p33"/>
            <p:cNvSpPr/>
            <p:nvPr/>
          </p:nvSpPr>
          <p:spPr>
            <a:xfrm>
              <a:off x="4462201" y="4600412"/>
              <a:ext cx="29087" cy="6925"/>
            </a:xfrm>
            <a:custGeom>
              <a:avLst/>
              <a:gdLst/>
              <a:ahLst/>
              <a:cxnLst/>
              <a:rect l="l" t="t" r="r" b="b"/>
              <a:pathLst>
                <a:path w="29087" h="6925" extrusionOk="0">
                  <a:moveTo>
                    <a:pt x="0" y="0"/>
                  </a:moveTo>
                  <a:lnTo>
                    <a:pt x="29087" y="0"/>
                  </a:ln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95" name="Google Shape;795;p33"/>
          <p:cNvGrpSpPr/>
          <p:nvPr/>
        </p:nvGrpSpPr>
        <p:grpSpPr>
          <a:xfrm>
            <a:off x="6251737" y="6326043"/>
            <a:ext cx="423846" cy="651112"/>
            <a:chOff x="4715545" y="4313113"/>
            <a:chExt cx="332428" cy="443930"/>
          </a:xfrm>
        </p:grpSpPr>
        <p:sp>
          <p:nvSpPr>
            <p:cNvPr id="796" name="Google Shape;796;p33"/>
            <p:cNvSpPr/>
            <p:nvPr/>
          </p:nvSpPr>
          <p:spPr>
            <a:xfrm>
              <a:off x="4985643" y="4313113"/>
              <a:ext cx="62330" cy="69255"/>
            </a:xfrm>
            <a:custGeom>
              <a:avLst/>
              <a:gdLst/>
              <a:ahLst/>
              <a:cxnLst/>
              <a:rect l="l" t="t" r="r" b="b"/>
              <a:pathLst>
                <a:path w="62330" h="69255" extrusionOk="0">
                  <a:moveTo>
                    <a:pt x="0" y="0"/>
                  </a:moveTo>
                  <a:lnTo>
                    <a:pt x="0" y="69256"/>
                  </a:lnTo>
                  <a:lnTo>
                    <a:pt x="62330" y="692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797" name="Google Shape;797;p33"/>
            <p:cNvSpPr/>
            <p:nvPr/>
          </p:nvSpPr>
          <p:spPr>
            <a:xfrm>
              <a:off x="4715545" y="4313113"/>
              <a:ext cx="332428" cy="443930"/>
            </a:xfrm>
            <a:custGeom>
              <a:avLst/>
              <a:gdLst/>
              <a:ahLst/>
              <a:cxnLst/>
              <a:rect l="l" t="t" r="r" b="b"/>
              <a:pathLst>
                <a:path w="332428" h="443930" extrusionOk="0">
                  <a:moveTo>
                    <a:pt x="242396" y="96958"/>
                  </a:moveTo>
                  <a:lnTo>
                    <a:pt x="242396" y="0"/>
                  </a:lnTo>
                  <a:lnTo>
                    <a:pt x="13851" y="0"/>
                  </a:lnTo>
                  <a:cubicBezTo>
                    <a:pt x="6233" y="0"/>
                    <a:pt x="0" y="6233"/>
                    <a:pt x="0" y="14544"/>
                  </a:cubicBezTo>
                  <a:lnTo>
                    <a:pt x="0" y="429387"/>
                  </a:lnTo>
                  <a:cubicBezTo>
                    <a:pt x="0" y="437005"/>
                    <a:pt x="6233" y="443931"/>
                    <a:pt x="13851" y="443931"/>
                  </a:cubicBezTo>
                  <a:lnTo>
                    <a:pt x="316500" y="443931"/>
                  </a:lnTo>
                  <a:cubicBezTo>
                    <a:pt x="324118" y="443931"/>
                    <a:pt x="332429" y="437698"/>
                    <a:pt x="332429" y="429387"/>
                  </a:cubicBezTo>
                  <a:lnTo>
                    <a:pt x="332429" y="96958"/>
                  </a:lnTo>
                  <a:lnTo>
                    <a:pt x="242396" y="96958"/>
                  </a:lnTo>
                  <a:close/>
                  <a:moveTo>
                    <a:pt x="96958" y="69949"/>
                  </a:moveTo>
                  <a:cubicBezTo>
                    <a:pt x="108732" y="69949"/>
                    <a:pt x="117735" y="78952"/>
                    <a:pt x="117735" y="90725"/>
                  </a:cubicBezTo>
                  <a:cubicBezTo>
                    <a:pt x="117735" y="102499"/>
                    <a:pt x="108732" y="111502"/>
                    <a:pt x="96958" y="111502"/>
                  </a:cubicBezTo>
                  <a:cubicBezTo>
                    <a:pt x="85185" y="111502"/>
                    <a:pt x="76182" y="102499"/>
                    <a:pt x="76182" y="90725"/>
                  </a:cubicBezTo>
                  <a:cubicBezTo>
                    <a:pt x="76182" y="78952"/>
                    <a:pt x="85185" y="69949"/>
                    <a:pt x="96958" y="69949"/>
                  </a:cubicBezTo>
                  <a:close/>
                  <a:moveTo>
                    <a:pt x="148900" y="379523"/>
                  </a:moveTo>
                  <a:lnTo>
                    <a:pt x="132279" y="379523"/>
                  </a:lnTo>
                  <a:lnTo>
                    <a:pt x="132279" y="373290"/>
                  </a:lnTo>
                  <a:cubicBezTo>
                    <a:pt x="128816" y="376060"/>
                    <a:pt x="125353" y="378137"/>
                    <a:pt x="121890" y="378830"/>
                  </a:cubicBezTo>
                  <a:cubicBezTo>
                    <a:pt x="118428" y="380215"/>
                    <a:pt x="114272" y="380215"/>
                    <a:pt x="109424" y="380215"/>
                  </a:cubicBezTo>
                  <a:cubicBezTo>
                    <a:pt x="102499" y="380215"/>
                    <a:pt x="96266" y="378830"/>
                    <a:pt x="91418" y="376752"/>
                  </a:cubicBezTo>
                  <a:cubicBezTo>
                    <a:pt x="86570" y="374675"/>
                    <a:pt x="82415" y="371904"/>
                    <a:pt x="78952" y="367749"/>
                  </a:cubicBezTo>
                  <a:cubicBezTo>
                    <a:pt x="75489" y="364286"/>
                    <a:pt x="73411" y="360131"/>
                    <a:pt x="72026" y="355283"/>
                  </a:cubicBezTo>
                  <a:cubicBezTo>
                    <a:pt x="69949" y="351128"/>
                    <a:pt x="69256" y="346280"/>
                    <a:pt x="69256" y="340739"/>
                  </a:cubicBezTo>
                  <a:cubicBezTo>
                    <a:pt x="69256" y="335199"/>
                    <a:pt x="69949" y="329658"/>
                    <a:pt x="71334" y="324118"/>
                  </a:cubicBezTo>
                  <a:cubicBezTo>
                    <a:pt x="72719" y="319270"/>
                    <a:pt x="75489" y="314422"/>
                    <a:pt x="78259" y="310267"/>
                  </a:cubicBezTo>
                  <a:cubicBezTo>
                    <a:pt x="81722" y="306111"/>
                    <a:pt x="85877" y="303341"/>
                    <a:pt x="91418" y="300571"/>
                  </a:cubicBezTo>
                  <a:cubicBezTo>
                    <a:pt x="96958" y="299186"/>
                    <a:pt x="103884" y="297801"/>
                    <a:pt x="111502" y="297801"/>
                  </a:cubicBezTo>
                  <a:cubicBezTo>
                    <a:pt x="119120" y="297801"/>
                    <a:pt x="126046" y="299186"/>
                    <a:pt x="132279" y="302648"/>
                  </a:cubicBezTo>
                  <a:cubicBezTo>
                    <a:pt x="135742" y="304034"/>
                    <a:pt x="138512" y="306804"/>
                    <a:pt x="140590" y="308881"/>
                  </a:cubicBezTo>
                  <a:cubicBezTo>
                    <a:pt x="142667" y="311652"/>
                    <a:pt x="144745" y="315115"/>
                    <a:pt x="146823" y="319270"/>
                  </a:cubicBezTo>
                  <a:lnTo>
                    <a:pt x="127431" y="323425"/>
                  </a:lnTo>
                  <a:cubicBezTo>
                    <a:pt x="125353" y="319962"/>
                    <a:pt x="123276" y="317192"/>
                    <a:pt x="120505" y="315115"/>
                  </a:cubicBezTo>
                  <a:cubicBezTo>
                    <a:pt x="117735" y="313037"/>
                    <a:pt x="114272" y="312344"/>
                    <a:pt x="108732" y="312344"/>
                  </a:cubicBezTo>
                  <a:cubicBezTo>
                    <a:pt x="104576" y="312344"/>
                    <a:pt x="101114" y="313037"/>
                    <a:pt x="99036" y="315115"/>
                  </a:cubicBezTo>
                  <a:cubicBezTo>
                    <a:pt x="96266" y="317192"/>
                    <a:pt x="94881" y="319270"/>
                    <a:pt x="93496" y="322040"/>
                  </a:cubicBezTo>
                  <a:cubicBezTo>
                    <a:pt x="92110" y="324810"/>
                    <a:pt x="91418" y="327581"/>
                    <a:pt x="90725" y="331043"/>
                  </a:cubicBezTo>
                  <a:cubicBezTo>
                    <a:pt x="90033" y="334506"/>
                    <a:pt x="90033" y="337276"/>
                    <a:pt x="90033" y="339354"/>
                  </a:cubicBezTo>
                  <a:cubicBezTo>
                    <a:pt x="90033" y="342124"/>
                    <a:pt x="90033" y="344895"/>
                    <a:pt x="90725" y="347665"/>
                  </a:cubicBezTo>
                  <a:cubicBezTo>
                    <a:pt x="91418" y="350435"/>
                    <a:pt x="92110" y="353205"/>
                    <a:pt x="93496" y="355976"/>
                  </a:cubicBezTo>
                  <a:cubicBezTo>
                    <a:pt x="94881" y="358746"/>
                    <a:pt x="96958" y="360823"/>
                    <a:pt x="99036" y="362901"/>
                  </a:cubicBezTo>
                  <a:cubicBezTo>
                    <a:pt x="101806" y="364979"/>
                    <a:pt x="104576" y="365671"/>
                    <a:pt x="108732" y="365671"/>
                  </a:cubicBezTo>
                  <a:cubicBezTo>
                    <a:pt x="114272" y="365671"/>
                    <a:pt x="118428" y="364286"/>
                    <a:pt x="121890" y="361516"/>
                  </a:cubicBezTo>
                  <a:cubicBezTo>
                    <a:pt x="124661" y="358746"/>
                    <a:pt x="126738" y="355976"/>
                    <a:pt x="126738" y="352513"/>
                  </a:cubicBezTo>
                  <a:lnTo>
                    <a:pt x="108732" y="352513"/>
                  </a:lnTo>
                  <a:lnTo>
                    <a:pt x="108732" y="337969"/>
                  </a:lnTo>
                  <a:lnTo>
                    <a:pt x="147515" y="337969"/>
                  </a:lnTo>
                  <a:lnTo>
                    <a:pt x="147515" y="379523"/>
                  </a:lnTo>
                  <a:close/>
                  <a:moveTo>
                    <a:pt x="184221" y="379523"/>
                  </a:moveTo>
                  <a:lnTo>
                    <a:pt x="163444" y="379523"/>
                  </a:lnTo>
                  <a:lnTo>
                    <a:pt x="163444" y="299186"/>
                  </a:lnTo>
                  <a:lnTo>
                    <a:pt x="184221" y="299186"/>
                  </a:lnTo>
                  <a:lnTo>
                    <a:pt x="184221" y="379523"/>
                  </a:lnTo>
                  <a:close/>
                  <a:moveTo>
                    <a:pt x="263173" y="313729"/>
                  </a:moveTo>
                  <a:lnTo>
                    <a:pt x="220234" y="313729"/>
                  </a:lnTo>
                  <a:lnTo>
                    <a:pt x="220234" y="330351"/>
                  </a:lnTo>
                  <a:lnTo>
                    <a:pt x="252092" y="330351"/>
                  </a:lnTo>
                  <a:lnTo>
                    <a:pt x="252092" y="344895"/>
                  </a:lnTo>
                  <a:lnTo>
                    <a:pt x="220234" y="344895"/>
                  </a:lnTo>
                  <a:lnTo>
                    <a:pt x="220234" y="379523"/>
                  </a:lnTo>
                  <a:lnTo>
                    <a:pt x="199457" y="379523"/>
                  </a:lnTo>
                  <a:lnTo>
                    <a:pt x="199457" y="299186"/>
                  </a:lnTo>
                  <a:lnTo>
                    <a:pt x="263173" y="299186"/>
                  </a:lnTo>
                  <a:lnTo>
                    <a:pt x="263173" y="313729"/>
                  </a:lnTo>
                  <a:close/>
                  <a:moveTo>
                    <a:pt x="62330" y="214693"/>
                  </a:moveTo>
                  <a:lnTo>
                    <a:pt x="117735" y="146130"/>
                  </a:lnTo>
                  <a:lnTo>
                    <a:pt x="145437" y="173832"/>
                  </a:lnTo>
                  <a:lnTo>
                    <a:pt x="193917" y="112195"/>
                  </a:lnTo>
                  <a:lnTo>
                    <a:pt x="270098" y="214693"/>
                  </a:lnTo>
                  <a:lnTo>
                    <a:pt x="62330" y="21469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98" name="Google Shape;798;p33"/>
          <p:cNvGrpSpPr/>
          <p:nvPr/>
        </p:nvGrpSpPr>
        <p:grpSpPr>
          <a:xfrm>
            <a:off x="6977209" y="6333485"/>
            <a:ext cx="470930" cy="577850"/>
            <a:chOff x="5284543" y="4318187"/>
            <a:chExt cx="369357" cy="393980"/>
          </a:xfrm>
        </p:grpSpPr>
        <p:sp>
          <p:nvSpPr>
            <p:cNvPr id="799" name="Google Shape;799;p33"/>
            <p:cNvSpPr/>
            <p:nvPr/>
          </p:nvSpPr>
          <p:spPr>
            <a:xfrm>
              <a:off x="5309167" y="4509021"/>
              <a:ext cx="129275" cy="203146"/>
            </a:xfrm>
            <a:custGeom>
              <a:avLst/>
              <a:gdLst/>
              <a:ahLst/>
              <a:cxnLst/>
              <a:rect l="l" t="t" r="r" b="b"/>
              <a:pathLst>
                <a:path w="129275" h="203146" extrusionOk="0">
                  <a:moveTo>
                    <a:pt x="0" y="0"/>
                  </a:moveTo>
                  <a:lnTo>
                    <a:pt x="129275" y="0"/>
                  </a:lnTo>
                  <a:lnTo>
                    <a:pt x="129275" y="203146"/>
                  </a:lnTo>
                  <a:lnTo>
                    <a:pt x="0" y="2031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0" name="Google Shape;800;p33"/>
            <p:cNvSpPr/>
            <p:nvPr/>
          </p:nvSpPr>
          <p:spPr>
            <a:xfrm>
              <a:off x="5506158" y="4509021"/>
              <a:ext cx="123119" cy="203146"/>
            </a:xfrm>
            <a:custGeom>
              <a:avLst/>
              <a:gdLst/>
              <a:ahLst/>
              <a:cxnLst/>
              <a:rect l="l" t="t" r="r" b="b"/>
              <a:pathLst>
                <a:path w="123119" h="203146" extrusionOk="0">
                  <a:moveTo>
                    <a:pt x="0" y="0"/>
                  </a:moveTo>
                  <a:lnTo>
                    <a:pt x="123119" y="0"/>
                  </a:lnTo>
                  <a:lnTo>
                    <a:pt x="123119" y="203146"/>
                  </a:lnTo>
                  <a:lnTo>
                    <a:pt x="0" y="2031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1" name="Google Shape;801;p33"/>
            <p:cNvSpPr/>
            <p:nvPr/>
          </p:nvSpPr>
          <p:spPr>
            <a:xfrm>
              <a:off x="5284543" y="4318187"/>
              <a:ext cx="369357" cy="153898"/>
            </a:xfrm>
            <a:custGeom>
              <a:avLst/>
              <a:gdLst/>
              <a:ahLst/>
              <a:cxnLst/>
              <a:rect l="l" t="t" r="r" b="b"/>
              <a:pathLst>
                <a:path w="369357" h="153898" extrusionOk="0">
                  <a:moveTo>
                    <a:pt x="335499" y="73871"/>
                  </a:moveTo>
                  <a:cubicBezTo>
                    <a:pt x="337346" y="68331"/>
                    <a:pt x="338577" y="62175"/>
                    <a:pt x="338577" y="55404"/>
                  </a:cubicBezTo>
                  <a:cubicBezTo>
                    <a:pt x="338577" y="24624"/>
                    <a:pt x="313954" y="0"/>
                    <a:pt x="283174" y="0"/>
                  </a:cubicBezTo>
                  <a:cubicBezTo>
                    <a:pt x="269631" y="0"/>
                    <a:pt x="256088" y="4925"/>
                    <a:pt x="246238" y="13543"/>
                  </a:cubicBezTo>
                  <a:lnTo>
                    <a:pt x="184679" y="67715"/>
                  </a:lnTo>
                  <a:lnTo>
                    <a:pt x="128044" y="17852"/>
                  </a:lnTo>
                  <a:lnTo>
                    <a:pt x="123119" y="13543"/>
                  </a:lnTo>
                  <a:cubicBezTo>
                    <a:pt x="113270" y="4925"/>
                    <a:pt x="99726" y="0"/>
                    <a:pt x="86183" y="0"/>
                  </a:cubicBezTo>
                  <a:cubicBezTo>
                    <a:pt x="55404" y="0"/>
                    <a:pt x="30780" y="24624"/>
                    <a:pt x="30780" y="55404"/>
                  </a:cubicBezTo>
                  <a:cubicBezTo>
                    <a:pt x="30780" y="62175"/>
                    <a:pt x="32011" y="68331"/>
                    <a:pt x="33858" y="73871"/>
                  </a:cubicBezTo>
                  <a:lnTo>
                    <a:pt x="0" y="73871"/>
                  </a:lnTo>
                  <a:lnTo>
                    <a:pt x="0" y="153899"/>
                  </a:lnTo>
                  <a:lnTo>
                    <a:pt x="153899" y="153899"/>
                  </a:lnTo>
                  <a:lnTo>
                    <a:pt x="153899" y="110807"/>
                  </a:lnTo>
                  <a:lnTo>
                    <a:pt x="221614" y="110807"/>
                  </a:lnTo>
                  <a:lnTo>
                    <a:pt x="221614" y="153899"/>
                  </a:lnTo>
                  <a:lnTo>
                    <a:pt x="369357" y="153899"/>
                  </a:lnTo>
                  <a:lnTo>
                    <a:pt x="369357" y="73871"/>
                  </a:lnTo>
                  <a:lnTo>
                    <a:pt x="335499" y="73871"/>
                  </a:lnTo>
                  <a:close/>
                  <a:moveTo>
                    <a:pt x="270862" y="41860"/>
                  </a:moveTo>
                  <a:lnTo>
                    <a:pt x="272093" y="40629"/>
                  </a:lnTo>
                  <a:cubicBezTo>
                    <a:pt x="275171" y="38167"/>
                    <a:pt x="278865" y="36936"/>
                    <a:pt x="283174" y="36936"/>
                  </a:cubicBezTo>
                  <a:cubicBezTo>
                    <a:pt x="293639" y="36936"/>
                    <a:pt x="301642" y="44938"/>
                    <a:pt x="301642" y="55404"/>
                  </a:cubicBezTo>
                  <a:cubicBezTo>
                    <a:pt x="301642" y="65869"/>
                    <a:pt x="293639" y="73871"/>
                    <a:pt x="283174" y="73871"/>
                  </a:cubicBezTo>
                  <a:lnTo>
                    <a:pt x="233926" y="73871"/>
                  </a:lnTo>
                  <a:lnTo>
                    <a:pt x="270862" y="41860"/>
                  </a:lnTo>
                  <a:close/>
                  <a:moveTo>
                    <a:pt x="67715" y="55404"/>
                  </a:moveTo>
                  <a:cubicBezTo>
                    <a:pt x="67715" y="44938"/>
                    <a:pt x="75718" y="36936"/>
                    <a:pt x="86183" y="36936"/>
                  </a:cubicBezTo>
                  <a:cubicBezTo>
                    <a:pt x="90493" y="36936"/>
                    <a:pt x="94186" y="38167"/>
                    <a:pt x="97264" y="40014"/>
                  </a:cubicBezTo>
                  <a:lnTo>
                    <a:pt x="135431" y="73871"/>
                  </a:lnTo>
                  <a:lnTo>
                    <a:pt x="86183" y="73871"/>
                  </a:lnTo>
                  <a:cubicBezTo>
                    <a:pt x="75718" y="73871"/>
                    <a:pt x="67715" y="65869"/>
                    <a:pt x="67715" y="55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02" name="Google Shape;802;p33"/>
          <p:cNvGrpSpPr/>
          <p:nvPr/>
        </p:nvGrpSpPr>
        <p:grpSpPr>
          <a:xfrm>
            <a:off x="7734979" y="6348835"/>
            <a:ext cx="500755" cy="576948"/>
            <a:chOff x="5878872" y="4328653"/>
            <a:chExt cx="392749" cy="393365"/>
          </a:xfrm>
        </p:grpSpPr>
        <p:sp>
          <p:nvSpPr>
            <p:cNvPr id="803" name="Google Shape;803;p33"/>
            <p:cNvSpPr/>
            <p:nvPr/>
          </p:nvSpPr>
          <p:spPr>
            <a:xfrm>
              <a:off x="6087559" y="4537340"/>
              <a:ext cx="86798" cy="72640"/>
            </a:xfrm>
            <a:custGeom>
              <a:avLst/>
              <a:gdLst/>
              <a:ahLst/>
              <a:cxnLst/>
              <a:rect l="l" t="t" r="r" b="b"/>
              <a:pathLst>
                <a:path w="86798" h="72640" extrusionOk="0">
                  <a:moveTo>
                    <a:pt x="86799" y="0"/>
                  </a:moveTo>
                  <a:lnTo>
                    <a:pt x="0" y="0"/>
                  </a:lnTo>
                  <a:lnTo>
                    <a:pt x="0" y="59097"/>
                  </a:lnTo>
                  <a:cubicBezTo>
                    <a:pt x="26471" y="60328"/>
                    <a:pt x="51710" y="64638"/>
                    <a:pt x="75103" y="72640"/>
                  </a:cubicBezTo>
                  <a:cubicBezTo>
                    <a:pt x="81874" y="50479"/>
                    <a:pt x="85568" y="25239"/>
                    <a:pt x="8679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4" name="Google Shape;804;p33"/>
            <p:cNvSpPr/>
            <p:nvPr/>
          </p:nvSpPr>
          <p:spPr>
            <a:xfrm>
              <a:off x="5976136" y="4537340"/>
              <a:ext cx="86798" cy="73255"/>
            </a:xfrm>
            <a:custGeom>
              <a:avLst/>
              <a:gdLst/>
              <a:ahLst/>
              <a:cxnLst/>
              <a:rect l="l" t="t" r="r" b="b"/>
              <a:pathLst>
                <a:path w="86798" h="73255" extrusionOk="0">
                  <a:moveTo>
                    <a:pt x="11696" y="73256"/>
                  </a:moveTo>
                  <a:cubicBezTo>
                    <a:pt x="35089" y="65253"/>
                    <a:pt x="60944" y="60944"/>
                    <a:pt x="86799" y="59713"/>
                  </a:cubicBezTo>
                  <a:lnTo>
                    <a:pt x="86799" y="0"/>
                  </a:lnTo>
                  <a:lnTo>
                    <a:pt x="0" y="0"/>
                  </a:lnTo>
                  <a:cubicBezTo>
                    <a:pt x="1231" y="25239"/>
                    <a:pt x="4925" y="50479"/>
                    <a:pt x="11696" y="732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5" name="Google Shape;805;p33"/>
            <p:cNvSpPr/>
            <p:nvPr/>
          </p:nvSpPr>
          <p:spPr>
            <a:xfrm>
              <a:off x="6186054" y="4537340"/>
              <a:ext cx="85567" cy="108344"/>
            </a:xfrm>
            <a:custGeom>
              <a:avLst/>
              <a:gdLst/>
              <a:ahLst/>
              <a:cxnLst/>
              <a:rect l="l" t="t" r="r" b="b"/>
              <a:pathLst>
                <a:path w="85567" h="108344" extrusionOk="0">
                  <a:moveTo>
                    <a:pt x="0" y="81874"/>
                  </a:moveTo>
                  <a:cubicBezTo>
                    <a:pt x="16005" y="89261"/>
                    <a:pt x="31395" y="97880"/>
                    <a:pt x="44938" y="108345"/>
                  </a:cubicBezTo>
                  <a:cubicBezTo>
                    <a:pt x="68331" y="78181"/>
                    <a:pt x="83105" y="40629"/>
                    <a:pt x="85568" y="0"/>
                  </a:cubicBezTo>
                  <a:lnTo>
                    <a:pt x="12927" y="0"/>
                  </a:lnTo>
                  <a:cubicBezTo>
                    <a:pt x="11696" y="28933"/>
                    <a:pt x="7387" y="56635"/>
                    <a:pt x="0" y="81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6" name="Google Shape;806;p33"/>
            <p:cNvSpPr/>
            <p:nvPr/>
          </p:nvSpPr>
          <p:spPr>
            <a:xfrm>
              <a:off x="5878872" y="4537340"/>
              <a:ext cx="85567" cy="108344"/>
            </a:xfrm>
            <a:custGeom>
              <a:avLst/>
              <a:gdLst/>
              <a:ahLst/>
              <a:cxnLst/>
              <a:rect l="l" t="t" r="r" b="b"/>
              <a:pathLst>
                <a:path w="85567" h="108344" extrusionOk="0">
                  <a:moveTo>
                    <a:pt x="72640" y="0"/>
                  </a:moveTo>
                  <a:lnTo>
                    <a:pt x="0" y="0"/>
                  </a:lnTo>
                  <a:cubicBezTo>
                    <a:pt x="2462" y="40629"/>
                    <a:pt x="17237" y="78181"/>
                    <a:pt x="40629" y="108345"/>
                  </a:cubicBezTo>
                  <a:cubicBezTo>
                    <a:pt x="54172" y="97880"/>
                    <a:pt x="68947" y="89261"/>
                    <a:pt x="85568" y="81874"/>
                  </a:cubicBezTo>
                  <a:cubicBezTo>
                    <a:pt x="78181" y="56635"/>
                    <a:pt x="73871" y="28933"/>
                    <a:pt x="7264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7" name="Google Shape;807;p33"/>
            <p:cNvSpPr/>
            <p:nvPr/>
          </p:nvSpPr>
          <p:spPr>
            <a:xfrm>
              <a:off x="5878872" y="4404371"/>
              <a:ext cx="85567" cy="108344"/>
            </a:xfrm>
            <a:custGeom>
              <a:avLst/>
              <a:gdLst/>
              <a:ahLst/>
              <a:cxnLst/>
              <a:rect l="l" t="t" r="r" b="b"/>
              <a:pathLst>
                <a:path w="85567" h="108344" extrusionOk="0">
                  <a:moveTo>
                    <a:pt x="85568" y="26471"/>
                  </a:moveTo>
                  <a:cubicBezTo>
                    <a:pt x="69562" y="19083"/>
                    <a:pt x="54172" y="10465"/>
                    <a:pt x="40629" y="0"/>
                  </a:cubicBezTo>
                  <a:cubicBezTo>
                    <a:pt x="17237" y="30164"/>
                    <a:pt x="2462" y="67715"/>
                    <a:pt x="0" y="108345"/>
                  </a:cubicBezTo>
                  <a:lnTo>
                    <a:pt x="72640" y="108345"/>
                  </a:lnTo>
                  <a:cubicBezTo>
                    <a:pt x="73871" y="79412"/>
                    <a:pt x="78181" y="51710"/>
                    <a:pt x="85568" y="264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8" name="Google Shape;808;p33"/>
            <p:cNvSpPr/>
            <p:nvPr/>
          </p:nvSpPr>
          <p:spPr>
            <a:xfrm>
              <a:off x="6186054" y="4404371"/>
              <a:ext cx="85567" cy="108344"/>
            </a:xfrm>
            <a:custGeom>
              <a:avLst/>
              <a:gdLst/>
              <a:ahLst/>
              <a:cxnLst/>
              <a:rect l="l" t="t" r="r" b="b"/>
              <a:pathLst>
                <a:path w="85567" h="108344" extrusionOk="0">
                  <a:moveTo>
                    <a:pt x="12927" y="108345"/>
                  </a:moveTo>
                  <a:lnTo>
                    <a:pt x="85568" y="108345"/>
                  </a:lnTo>
                  <a:cubicBezTo>
                    <a:pt x="83105" y="67715"/>
                    <a:pt x="68331" y="30164"/>
                    <a:pt x="44938" y="0"/>
                  </a:cubicBezTo>
                  <a:cubicBezTo>
                    <a:pt x="31395" y="10465"/>
                    <a:pt x="16621" y="19083"/>
                    <a:pt x="0" y="26471"/>
                  </a:cubicBezTo>
                  <a:cubicBezTo>
                    <a:pt x="7387" y="51710"/>
                    <a:pt x="11696" y="79412"/>
                    <a:pt x="12927" y="108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09" name="Google Shape;809;p33"/>
            <p:cNvSpPr/>
            <p:nvPr/>
          </p:nvSpPr>
          <p:spPr>
            <a:xfrm>
              <a:off x="5936122" y="4338503"/>
              <a:ext cx="75718" cy="68946"/>
            </a:xfrm>
            <a:custGeom>
              <a:avLst/>
              <a:gdLst/>
              <a:ahLst/>
              <a:cxnLst/>
              <a:rect l="l" t="t" r="r" b="b"/>
              <a:pathLst>
                <a:path w="75718" h="68946" extrusionOk="0">
                  <a:moveTo>
                    <a:pt x="75718" y="0"/>
                  </a:moveTo>
                  <a:cubicBezTo>
                    <a:pt x="46785" y="9850"/>
                    <a:pt x="20930" y="25855"/>
                    <a:pt x="0" y="47401"/>
                  </a:cubicBezTo>
                  <a:cubicBezTo>
                    <a:pt x="11081" y="55404"/>
                    <a:pt x="23393" y="62791"/>
                    <a:pt x="36320" y="68947"/>
                  </a:cubicBezTo>
                  <a:cubicBezTo>
                    <a:pt x="46170" y="42476"/>
                    <a:pt x="59713" y="19083"/>
                    <a:pt x="7571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0" name="Google Shape;810;p33"/>
            <p:cNvSpPr/>
            <p:nvPr/>
          </p:nvSpPr>
          <p:spPr>
            <a:xfrm>
              <a:off x="6138653" y="4642607"/>
              <a:ext cx="76333" cy="68946"/>
            </a:xfrm>
            <a:custGeom>
              <a:avLst/>
              <a:gdLst/>
              <a:ahLst/>
              <a:cxnLst/>
              <a:rect l="l" t="t" r="r" b="b"/>
              <a:pathLst>
                <a:path w="76333" h="68946" extrusionOk="0">
                  <a:moveTo>
                    <a:pt x="0" y="68947"/>
                  </a:moveTo>
                  <a:cubicBezTo>
                    <a:pt x="28933" y="59097"/>
                    <a:pt x="54788" y="42476"/>
                    <a:pt x="76334" y="21546"/>
                  </a:cubicBezTo>
                  <a:cubicBezTo>
                    <a:pt x="65253" y="13543"/>
                    <a:pt x="52941" y="6156"/>
                    <a:pt x="40014" y="0"/>
                  </a:cubicBezTo>
                  <a:cubicBezTo>
                    <a:pt x="29549" y="26471"/>
                    <a:pt x="16005" y="49863"/>
                    <a:pt x="0" y="689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1" name="Google Shape;811;p33"/>
            <p:cNvSpPr/>
            <p:nvPr/>
          </p:nvSpPr>
          <p:spPr>
            <a:xfrm>
              <a:off x="5995220" y="4621676"/>
              <a:ext cx="67715" cy="99726"/>
            </a:xfrm>
            <a:custGeom>
              <a:avLst/>
              <a:gdLst/>
              <a:ahLst/>
              <a:cxnLst/>
              <a:rect l="l" t="t" r="r" b="b"/>
              <a:pathLst>
                <a:path w="67715" h="99726" extrusionOk="0">
                  <a:moveTo>
                    <a:pt x="64638" y="99726"/>
                  </a:moveTo>
                  <a:cubicBezTo>
                    <a:pt x="65869" y="99726"/>
                    <a:pt x="66484" y="99726"/>
                    <a:pt x="67715" y="99726"/>
                  </a:cubicBezTo>
                  <a:lnTo>
                    <a:pt x="67715" y="0"/>
                  </a:lnTo>
                  <a:cubicBezTo>
                    <a:pt x="44323" y="1231"/>
                    <a:pt x="20930" y="5540"/>
                    <a:pt x="0" y="12312"/>
                  </a:cubicBezTo>
                  <a:cubicBezTo>
                    <a:pt x="14774" y="51094"/>
                    <a:pt x="37551" y="82490"/>
                    <a:pt x="64638" y="997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2" name="Google Shape;812;p33"/>
            <p:cNvSpPr/>
            <p:nvPr/>
          </p:nvSpPr>
          <p:spPr>
            <a:xfrm>
              <a:off x="6087559" y="4621676"/>
              <a:ext cx="67715" cy="100342"/>
            </a:xfrm>
            <a:custGeom>
              <a:avLst/>
              <a:gdLst/>
              <a:ahLst/>
              <a:cxnLst/>
              <a:rect l="l" t="t" r="r" b="b"/>
              <a:pathLst>
                <a:path w="67715" h="100342" extrusionOk="0">
                  <a:moveTo>
                    <a:pt x="0" y="0"/>
                  </a:moveTo>
                  <a:lnTo>
                    <a:pt x="0" y="100342"/>
                  </a:lnTo>
                  <a:cubicBezTo>
                    <a:pt x="1231" y="100342"/>
                    <a:pt x="1847" y="100342"/>
                    <a:pt x="3078" y="100342"/>
                  </a:cubicBezTo>
                  <a:cubicBezTo>
                    <a:pt x="30780" y="83105"/>
                    <a:pt x="52941" y="51710"/>
                    <a:pt x="67715" y="12927"/>
                  </a:cubicBezTo>
                  <a:cubicBezTo>
                    <a:pt x="46785" y="4925"/>
                    <a:pt x="23393" y="616"/>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3" name="Google Shape;813;p33"/>
            <p:cNvSpPr/>
            <p:nvPr/>
          </p:nvSpPr>
          <p:spPr>
            <a:xfrm>
              <a:off x="6138653" y="4338503"/>
              <a:ext cx="75718" cy="68946"/>
            </a:xfrm>
            <a:custGeom>
              <a:avLst/>
              <a:gdLst/>
              <a:ahLst/>
              <a:cxnLst/>
              <a:rect l="l" t="t" r="r" b="b"/>
              <a:pathLst>
                <a:path w="75718" h="68946" extrusionOk="0">
                  <a:moveTo>
                    <a:pt x="75718" y="47401"/>
                  </a:moveTo>
                  <a:cubicBezTo>
                    <a:pt x="54788" y="25855"/>
                    <a:pt x="28933" y="9850"/>
                    <a:pt x="0" y="0"/>
                  </a:cubicBezTo>
                  <a:cubicBezTo>
                    <a:pt x="16005" y="19083"/>
                    <a:pt x="29549" y="42476"/>
                    <a:pt x="40014" y="68947"/>
                  </a:cubicBezTo>
                  <a:cubicBezTo>
                    <a:pt x="52941" y="62791"/>
                    <a:pt x="65253" y="55404"/>
                    <a:pt x="75718" y="474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4" name="Google Shape;814;p33"/>
            <p:cNvSpPr/>
            <p:nvPr/>
          </p:nvSpPr>
          <p:spPr>
            <a:xfrm>
              <a:off x="5936122" y="4642607"/>
              <a:ext cx="76333" cy="68946"/>
            </a:xfrm>
            <a:custGeom>
              <a:avLst/>
              <a:gdLst/>
              <a:ahLst/>
              <a:cxnLst/>
              <a:rect l="l" t="t" r="r" b="b"/>
              <a:pathLst>
                <a:path w="76333" h="68946" extrusionOk="0">
                  <a:moveTo>
                    <a:pt x="0" y="21546"/>
                  </a:moveTo>
                  <a:cubicBezTo>
                    <a:pt x="20930" y="42476"/>
                    <a:pt x="47401" y="59097"/>
                    <a:pt x="76334" y="68947"/>
                  </a:cubicBezTo>
                  <a:cubicBezTo>
                    <a:pt x="60328" y="49863"/>
                    <a:pt x="46785" y="26471"/>
                    <a:pt x="36320" y="0"/>
                  </a:cubicBezTo>
                  <a:cubicBezTo>
                    <a:pt x="22777" y="6156"/>
                    <a:pt x="10465" y="13543"/>
                    <a:pt x="0" y="215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5" name="Google Shape;815;p33"/>
            <p:cNvSpPr/>
            <p:nvPr/>
          </p:nvSpPr>
          <p:spPr>
            <a:xfrm>
              <a:off x="6087559" y="4328653"/>
              <a:ext cx="67715" cy="100342"/>
            </a:xfrm>
            <a:custGeom>
              <a:avLst/>
              <a:gdLst/>
              <a:ahLst/>
              <a:cxnLst/>
              <a:rect l="l" t="t" r="r" b="b"/>
              <a:pathLst>
                <a:path w="67715" h="100342" extrusionOk="0">
                  <a:moveTo>
                    <a:pt x="3078" y="0"/>
                  </a:moveTo>
                  <a:cubicBezTo>
                    <a:pt x="1847" y="0"/>
                    <a:pt x="1231" y="0"/>
                    <a:pt x="0" y="0"/>
                  </a:cubicBezTo>
                  <a:lnTo>
                    <a:pt x="0" y="100342"/>
                  </a:lnTo>
                  <a:cubicBezTo>
                    <a:pt x="23393" y="99111"/>
                    <a:pt x="46785" y="94802"/>
                    <a:pt x="67715" y="88030"/>
                  </a:cubicBezTo>
                  <a:cubicBezTo>
                    <a:pt x="52941" y="48632"/>
                    <a:pt x="30164" y="17237"/>
                    <a:pt x="307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6" name="Google Shape;816;p33"/>
            <p:cNvSpPr/>
            <p:nvPr/>
          </p:nvSpPr>
          <p:spPr>
            <a:xfrm>
              <a:off x="5995220" y="4328653"/>
              <a:ext cx="67715" cy="99726"/>
            </a:xfrm>
            <a:custGeom>
              <a:avLst/>
              <a:gdLst/>
              <a:ahLst/>
              <a:cxnLst/>
              <a:rect l="l" t="t" r="r" b="b"/>
              <a:pathLst>
                <a:path w="67715" h="99726" extrusionOk="0">
                  <a:moveTo>
                    <a:pt x="0" y="87415"/>
                  </a:moveTo>
                  <a:cubicBezTo>
                    <a:pt x="20930" y="94186"/>
                    <a:pt x="44323" y="98495"/>
                    <a:pt x="67715" y="99726"/>
                  </a:cubicBezTo>
                  <a:lnTo>
                    <a:pt x="67715" y="0"/>
                  </a:lnTo>
                  <a:cubicBezTo>
                    <a:pt x="66484" y="0"/>
                    <a:pt x="65869" y="0"/>
                    <a:pt x="64638" y="0"/>
                  </a:cubicBezTo>
                  <a:cubicBezTo>
                    <a:pt x="37551" y="17237"/>
                    <a:pt x="14774" y="48632"/>
                    <a:pt x="0" y="874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7" name="Google Shape;817;p33"/>
            <p:cNvSpPr/>
            <p:nvPr/>
          </p:nvSpPr>
          <p:spPr>
            <a:xfrm>
              <a:off x="6087559" y="4439460"/>
              <a:ext cx="86798" cy="73255"/>
            </a:xfrm>
            <a:custGeom>
              <a:avLst/>
              <a:gdLst/>
              <a:ahLst/>
              <a:cxnLst/>
              <a:rect l="l" t="t" r="r" b="b"/>
              <a:pathLst>
                <a:path w="86798" h="73255" extrusionOk="0">
                  <a:moveTo>
                    <a:pt x="75103" y="0"/>
                  </a:moveTo>
                  <a:cubicBezTo>
                    <a:pt x="51710" y="8003"/>
                    <a:pt x="25855" y="12312"/>
                    <a:pt x="0" y="13543"/>
                  </a:cubicBezTo>
                  <a:lnTo>
                    <a:pt x="0" y="73256"/>
                  </a:lnTo>
                  <a:lnTo>
                    <a:pt x="86799" y="73256"/>
                  </a:lnTo>
                  <a:cubicBezTo>
                    <a:pt x="85568" y="48016"/>
                    <a:pt x="81874" y="22777"/>
                    <a:pt x="7510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18" name="Google Shape;818;p33"/>
            <p:cNvSpPr/>
            <p:nvPr/>
          </p:nvSpPr>
          <p:spPr>
            <a:xfrm>
              <a:off x="5976136" y="4440076"/>
              <a:ext cx="86798" cy="72640"/>
            </a:xfrm>
            <a:custGeom>
              <a:avLst/>
              <a:gdLst/>
              <a:ahLst/>
              <a:cxnLst/>
              <a:rect l="l" t="t" r="r" b="b"/>
              <a:pathLst>
                <a:path w="86798" h="72640" extrusionOk="0">
                  <a:moveTo>
                    <a:pt x="0" y="72640"/>
                  </a:moveTo>
                  <a:lnTo>
                    <a:pt x="86799" y="72640"/>
                  </a:lnTo>
                  <a:lnTo>
                    <a:pt x="86799" y="13543"/>
                  </a:lnTo>
                  <a:cubicBezTo>
                    <a:pt x="60328" y="12312"/>
                    <a:pt x="35089" y="8003"/>
                    <a:pt x="11696" y="0"/>
                  </a:cubicBezTo>
                  <a:cubicBezTo>
                    <a:pt x="4925" y="22161"/>
                    <a:pt x="1231" y="47401"/>
                    <a:pt x="0" y="72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19" name="Google Shape;819;p33"/>
          <p:cNvGrpSpPr/>
          <p:nvPr/>
        </p:nvGrpSpPr>
        <p:grpSpPr>
          <a:xfrm>
            <a:off x="8522868" y="6445558"/>
            <a:ext cx="517785" cy="372272"/>
            <a:chOff x="6496824" y="4394599"/>
            <a:chExt cx="406106" cy="253816"/>
          </a:xfrm>
        </p:grpSpPr>
        <p:sp>
          <p:nvSpPr>
            <p:cNvPr id="820" name="Google Shape;820;p33"/>
            <p:cNvSpPr/>
            <p:nvPr/>
          </p:nvSpPr>
          <p:spPr>
            <a:xfrm>
              <a:off x="6496824" y="4394599"/>
              <a:ext cx="253182" cy="253816"/>
            </a:xfrm>
            <a:custGeom>
              <a:avLst/>
              <a:gdLst/>
              <a:ahLst/>
              <a:cxnLst/>
              <a:rect l="l" t="t" r="r" b="b"/>
              <a:pathLst>
                <a:path w="253182" h="253816" extrusionOk="0">
                  <a:moveTo>
                    <a:pt x="129447" y="108507"/>
                  </a:moveTo>
                  <a:lnTo>
                    <a:pt x="129447" y="152290"/>
                  </a:lnTo>
                  <a:lnTo>
                    <a:pt x="202419" y="152290"/>
                  </a:lnTo>
                  <a:cubicBezTo>
                    <a:pt x="199246" y="170692"/>
                    <a:pt x="180210" y="206861"/>
                    <a:pt x="129447" y="206861"/>
                  </a:cubicBezTo>
                  <a:cubicBezTo>
                    <a:pt x="85029" y="206861"/>
                    <a:pt x="49494" y="170692"/>
                    <a:pt x="49494" y="126908"/>
                  </a:cubicBezTo>
                  <a:cubicBezTo>
                    <a:pt x="49494" y="83125"/>
                    <a:pt x="85663" y="46956"/>
                    <a:pt x="129447" y="46956"/>
                  </a:cubicBezTo>
                  <a:cubicBezTo>
                    <a:pt x="154828" y="46956"/>
                    <a:pt x="171326" y="57743"/>
                    <a:pt x="180845" y="66627"/>
                  </a:cubicBezTo>
                  <a:lnTo>
                    <a:pt x="215744" y="33631"/>
                  </a:lnTo>
                  <a:cubicBezTo>
                    <a:pt x="193535" y="12691"/>
                    <a:pt x="164346" y="0"/>
                    <a:pt x="129447" y="0"/>
                  </a:cubicBezTo>
                  <a:cubicBezTo>
                    <a:pt x="57743" y="0"/>
                    <a:pt x="0" y="56474"/>
                    <a:pt x="0" y="126908"/>
                  </a:cubicBezTo>
                  <a:cubicBezTo>
                    <a:pt x="0" y="197343"/>
                    <a:pt x="57743" y="253817"/>
                    <a:pt x="129447" y="253817"/>
                  </a:cubicBezTo>
                  <a:cubicBezTo>
                    <a:pt x="204323" y="253817"/>
                    <a:pt x="253182" y="202419"/>
                    <a:pt x="253182" y="130081"/>
                  </a:cubicBezTo>
                  <a:cubicBezTo>
                    <a:pt x="253182" y="121832"/>
                    <a:pt x="252548" y="115487"/>
                    <a:pt x="251279" y="109141"/>
                  </a:cubicBezTo>
                  <a:lnTo>
                    <a:pt x="129447" y="1091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1" name="Google Shape;821;p33"/>
            <p:cNvSpPr/>
            <p:nvPr/>
          </p:nvSpPr>
          <p:spPr>
            <a:xfrm>
              <a:off x="6792520" y="4466936"/>
              <a:ext cx="110410" cy="108506"/>
            </a:xfrm>
            <a:custGeom>
              <a:avLst/>
              <a:gdLst/>
              <a:ahLst/>
              <a:cxnLst/>
              <a:rect l="l" t="t" r="r" b="b"/>
              <a:pathLst>
                <a:path w="110410" h="108506" extrusionOk="0">
                  <a:moveTo>
                    <a:pt x="73607" y="36169"/>
                  </a:moveTo>
                  <a:lnTo>
                    <a:pt x="73607" y="0"/>
                  </a:lnTo>
                  <a:lnTo>
                    <a:pt x="36803" y="0"/>
                  </a:lnTo>
                  <a:lnTo>
                    <a:pt x="36803" y="36169"/>
                  </a:lnTo>
                  <a:lnTo>
                    <a:pt x="0" y="36169"/>
                  </a:lnTo>
                  <a:lnTo>
                    <a:pt x="0" y="72338"/>
                  </a:lnTo>
                  <a:lnTo>
                    <a:pt x="36803" y="72338"/>
                  </a:lnTo>
                  <a:lnTo>
                    <a:pt x="36803" y="108507"/>
                  </a:lnTo>
                  <a:lnTo>
                    <a:pt x="73607" y="108507"/>
                  </a:lnTo>
                  <a:lnTo>
                    <a:pt x="73607" y="72338"/>
                  </a:lnTo>
                  <a:lnTo>
                    <a:pt x="110410" y="72338"/>
                  </a:lnTo>
                  <a:cubicBezTo>
                    <a:pt x="110410" y="72972"/>
                    <a:pt x="110410" y="36169"/>
                    <a:pt x="110410" y="36169"/>
                  </a:cubicBezTo>
                  <a:lnTo>
                    <a:pt x="73607" y="361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22" name="Google Shape;822;p33"/>
          <p:cNvGrpSpPr/>
          <p:nvPr/>
        </p:nvGrpSpPr>
        <p:grpSpPr>
          <a:xfrm>
            <a:off x="9222075" y="6401593"/>
            <a:ext cx="595160" cy="527920"/>
            <a:chOff x="7045222" y="4364623"/>
            <a:chExt cx="466792" cy="359937"/>
          </a:xfrm>
        </p:grpSpPr>
        <p:sp>
          <p:nvSpPr>
            <p:cNvPr id="823" name="Google Shape;823;p33"/>
            <p:cNvSpPr/>
            <p:nvPr/>
          </p:nvSpPr>
          <p:spPr>
            <a:xfrm>
              <a:off x="7329797" y="4364623"/>
              <a:ext cx="182217" cy="179406"/>
            </a:xfrm>
            <a:custGeom>
              <a:avLst/>
              <a:gdLst/>
              <a:ahLst/>
              <a:cxnLst/>
              <a:rect l="l" t="t" r="r" b="b"/>
              <a:pathLst>
                <a:path w="182217" h="179406" extrusionOk="0">
                  <a:moveTo>
                    <a:pt x="57927" y="0"/>
                  </a:moveTo>
                  <a:lnTo>
                    <a:pt x="0" y="57365"/>
                  </a:lnTo>
                  <a:lnTo>
                    <a:pt x="124291" y="179406"/>
                  </a:lnTo>
                  <a:lnTo>
                    <a:pt x="182218" y="1226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4" name="Google Shape;824;p33"/>
            <p:cNvSpPr/>
            <p:nvPr/>
          </p:nvSpPr>
          <p:spPr>
            <a:xfrm>
              <a:off x="7045222" y="4364623"/>
              <a:ext cx="383557" cy="359937"/>
            </a:xfrm>
            <a:custGeom>
              <a:avLst/>
              <a:gdLst/>
              <a:ahLst/>
              <a:cxnLst/>
              <a:rect l="l" t="t" r="r" b="b"/>
              <a:pathLst>
                <a:path w="383557" h="359937" extrusionOk="0">
                  <a:moveTo>
                    <a:pt x="276701" y="92796"/>
                  </a:moveTo>
                  <a:cubicBezTo>
                    <a:pt x="275014" y="94483"/>
                    <a:pt x="272202" y="95608"/>
                    <a:pt x="269953" y="95046"/>
                  </a:cubicBezTo>
                  <a:lnTo>
                    <a:pt x="230022" y="92234"/>
                  </a:lnTo>
                  <a:cubicBezTo>
                    <a:pt x="223836" y="91671"/>
                    <a:pt x="217649" y="93359"/>
                    <a:pt x="212025" y="96733"/>
                  </a:cubicBezTo>
                  <a:lnTo>
                    <a:pt x="212025" y="96171"/>
                  </a:lnTo>
                  <a:lnTo>
                    <a:pt x="192904" y="89984"/>
                  </a:lnTo>
                  <a:cubicBezTo>
                    <a:pt x="191779" y="89422"/>
                    <a:pt x="190654" y="88297"/>
                    <a:pt x="189529" y="87735"/>
                  </a:cubicBezTo>
                  <a:lnTo>
                    <a:pt x="177719" y="76487"/>
                  </a:lnTo>
                  <a:lnTo>
                    <a:pt x="192341" y="61864"/>
                  </a:lnTo>
                  <a:lnTo>
                    <a:pt x="129352" y="0"/>
                  </a:lnTo>
                  <a:lnTo>
                    <a:pt x="0" y="127665"/>
                  </a:lnTo>
                  <a:lnTo>
                    <a:pt x="62989" y="189529"/>
                  </a:lnTo>
                  <a:lnTo>
                    <a:pt x="75362" y="177157"/>
                  </a:lnTo>
                  <a:lnTo>
                    <a:pt x="111918" y="227773"/>
                  </a:lnTo>
                  <a:lnTo>
                    <a:pt x="120916" y="236771"/>
                  </a:lnTo>
                  <a:lnTo>
                    <a:pt x="109668" y="247457"/>
                  </a:lnTo>
                  <a:cubicBezTo>
                    <a:pt x="102357" y="254768"/>
                    <a:pt x="102919" y="267141"/>
                    <a:pt x="111355" y="275577"/>
                  </a:cubicBezTo>
                  <a:cubicBezTo>
                    <a:pt x="115855" y="280076"/>
                    <a:pt x="121479" y="282326"/>
                    <a:pt x="127103" y="282326"/>
                  </a:cubicBezTo>
                  <a:cubicBezTo>
                    <a:pt x="127665" y="282326"/>
                    <a:pt x="128227" y="282326"/>
                    <a:pt x="128227" y="282326"/>
                  </a:cubicBezTo>
                  <a:cubicBezTo>
                    <a:pt x="127103" y="284575"/>
                    <a:pt x="126540" y="286825"/>
                    <a:pt x="126540" y="289637"/>
                  </a:cubicBezTo>
                  <a:cubicBezTo>
                    <a:pt x="125978" y="295823"/>
                    <a:pt x="128227" y="301447"/>
                    <a:pt x="132164" y="305384"/>
                  </a:cubicBezTo>
                  <a:cubicBezTo>
                    <a:pt x="135539" y="308758"/>
                    <a:pt x="140600" y="311008"/>
                    <a:pt x="146224" y="311008"/>
                  </a:cubicBezTo>
                  <a:cubicBezTo>
                    <a:pt x="147912" y="311008"/>
                    <a:pt x="150161" y="311008"/>
                    <a:pt x="151848" y="310446"/>
                  </a:cubicBezTo>
                  <a:cubicBezTo>
                    <a:pt x="150161" y="317195"/>
                    <a:pt x="151848" y="325068"/>
                    <a:pt x="157472" y="330692"/>
                  </a:cubicBezTo>
                  <a:cubicBezTo>
                    <a:pt x="161409" y="334629"/>
                    <a:pt x="166471" y="336879"/>
                    <a:pt x="172095" y="336879"/>
                  </a:cubicBezTo>
                  <a:cubicBezTo>
                    <a:pt x="174344" y="336879"/>
                    <a:pt x="176594" y="336316"/>
                    <a:pt x="178281" y="335754"/>
                  </a:cubicBezTo>
                  <a:cubicBezTo>
                    <a:pt x="178281" y="336316"/>
                    <a:pt x="178281" y="336879"/>
                    <a:pt x="178281" y="337441"/>
                  </a:cubicBezTo>
                  <a:cubicBezTo>
                    <a:pt x="178281" y="343065"/>
                    <a:pt x="181093" y="348689"/>
                    <a:pt x="185030" y="353188"/>
                  </a:cubicBezTo>
                  <a:cubicBezTo>
                    <a:pt x="189529" y="357687"/>
                    <a:pt x="195153" y="359937"/>
                    <a:pt x="201340" y="359937"/>
                  </a:cubicBezTo>
                  <a:cubicBezTo>
                    <a:pt x="205839" y="359937"/>
                    <a:pt x="210338" y="358250"/>
                    <a:pt x="213150" y="355438"/>
                  </a:cubicBezTo>
                  <a:lnTo>
                    <a:pt x="227210" y="341940"/>
                  </a:lnTo>
                  <a:cubicBezTo>
                    <a:pt x="231709" y="345877"/>
                    <a:pt x="237896" y="348127"/>
                    <a:pt x="244645" y="348127"/>
                  </a:cubicBezTo>
                  <a:cubicBezTo>
                    <a:pt x="251956" y="348127"/>
                    <a:pt x="258705" y="345877"/>
                    <a:pt x="263204" y="341378"/>
                  </a:cubicBezTo>
                  <a:cubicBezTo>
                    <a:pt x="267141" y="337441"/>
                    <a:pt x="269390" y="331817"/>
                    <a:pt x="269953" y="326193"/>
                  </a:cubicBezTo>
                  <a:cubicBezTo>
                    <a:pt x="272765" y="326755"/>
                    <a:pt x="276139" y="327318"/>
                    <a:pt x="279513" y="327318"/>
                  </a:cubicBezTo>
                  <a:cubicBezTo>
                    <a:pt x="286262" y="327318"/>
                    <a:pt x="292449" y="325068"/>
                    <a:pt x="296385" y="321694"/>
                  </a:cubicBezTo>
                  <a:cubicBezTo>
                    <a:pt x="300885" y="317757"/>
                    <a:pt x="303134" y="311570"/>
                    <a:pt x="303697" y="305946"/>
                  </a:cubicBezTo>
                  <a:cubicBezTo>
                    <a:pt x="305384" y="306509"/>
                    <a:pt x="307633" y="306509"/>
                    <a:pt x="309321" y="306509"/>
                  </a:cubicBezTo>
                  <a:cubicBezTo>
                    <a:pt x="316632" y="306509"/>
                    <a:pt x="322818" y="304259"/>
                    <a:pt x="327318" y="300322"/>
                  </a:cubicBezTo>
                  <a:cubicBezTo>
                    <a:pt x="332379" y="295261"/>
                    <a:pt x="334629" y="287950"/>
                    <a:pt x="334629" y="280638"/>
                  </a:cubicBezTo>
                  <a:cubicBezTo>
                    <a:pt x="335191" y="280638"/>
                    <a:pt x="335191" y="280638"/>
                    <a:pt x="335754" y="280638"/>
                  </a:cubicBezTo>
                  <a:cubicBezTo>
                    <a:pt x="343065" y="280638"/>
                    <a:pt x="349251" y="278389"/>
                    <a:pt x="353750" y="273890"/>
                  </a:cubicBezTo>
                  <a:cubicBezTo>
                    <a:pt x="362749" y="264891"/>
                    <a:pt x="362749" y="246894"/>
                    <a:pt x="353188" y="237333"/>
                  </a:cubicBezTo>
                  <a:lnTo>
                    <a:pt x="347002" y="230585"/>
                  </a:lnTo>
                  <a:lnTo>
                    <a:pt x="372872" y="189529"/>
                  </a:lnTo>
                  <a:lnTo>
                    <a:pt x="383558" y="179406"/>
                  </a:lnTo>
                  <a:lnTo>
                    <a:pt x="285700" y="83798"/>
                  </a:lnTo>
                  <a:lnTo>
                    <a:pt x="276701" y="92796"/>
                  </a:lnTo>
                  <a:close/>
                  <a:moveTo>
                    <a:pt x="71987" y="136101"/>
                  </a:moveTo>
                  <a:cubicBezTo>
                    <a:pt x="66926" y="141163"/>
                    <a:pt x="59052" y="141163"/>
                    <a:pt x="54553" y="136101"/>
                  </a:cubicBezTo>
                  <a:cubicBezTo>
                    <a:pt x="49491" y="131602"/>
                    <a:pt x="49491" y="123728"/>
                    <a:pt x="54553" y="118667"/>
                  </a:cubicBezTo>
                  <a:cubicBezTo>
                    <a:pt x="59615" y="113605"/>
                    <a:pt x="67488" y="113605"/>
                    <a:pt x="71987" y="118667"/>
                  </a:cubicBezTo>
                  <a:cubicBezTo>
                    <a:pt x="77049" y="123166"/>
                    <a:pt x="77049" y="131040"/>
                    <a:pt x="71987" y="136101"/>
                  </a:cubicBezTo>
                  <a:close/>
                  <a:moveTo>
                    <a:pt x="344190" y="263204"/>
                  </a:moveTo>
                  <a:cubicBezTo>
                    <a:pt x="342502" y="264891"/>
                    <a:pt x="339690" y="265454"/>
                    <a:pt x="336316" y="265454"/>
                  </a:cubicBezTo>
                  <a:cubicBezTo>
                    <a:pt x="332942" y="265454"/>
                    <a:pt x="330130" y="264329"/>
                    <a:pt x="328442" y="263204"/>
                  </a:cubicBezTo>
                  <a:lnTo>
                    <a:pt x="327880" y="263204"/>
                  </a:lnTo>
                  <a:cubicBezTo>
                    <a:pt x="327880" y="263204"/>
                    <a:pt x="327880" y="263204"/>
                    <a:pt x="327318" y="262642"/>
                  </a:cubicBezTo>
                  <a:lnTo>
                    <a:pt x="294698" y="230585"/>
                  </a:lnTo>
                  <a:cubicBezTo>
                    <a:pt x="291886" y="227773"/>
                    <a:pt x="287387" y="227773"/>
                    <a:pt x="284575" y="230585"/>
                  </a:cubicBezTo>
                  <a:cubicBezTo>
                    <a:pt x="281763" y="233397"/>
                    <a:pt x="281763" y="237896"/>
                    <a:pt x="284575" y="240708"/>
                  </a:cubicBezTo>
                  <a:lnTo>
                    <a:pt x="316632" y="273327"/>
                  </a:lnTo>
                  <a:cubicBezTo>
                    <a:pt x="317194" y="273890"/>
                    <a:pt x="317194" y="273890"/>
                    <a:pt x="317757" y="274452"/>
                  </a:cubicBezTo>
                  <a:cubicBezTo>
                    <a:pt x="317757" y="274452"/>
                    <a:pt x="318319" y="275014"/>
                    <a:pt x="318319" y="275014"/>
                  </a:cubicBezTo>
                  <a:cubicBezTo>
                    <a:pt x="321131" y="277826"/>
                    <a:pt x="321131" y="286262"/>
                    <a:pt x="317194" y="290199"/>
                  </a:cubicBezTo>
                  <a:cubicBezTo>
                    <a:pt x="316069" y="291324"/>
                    <a:pt x="312695" y="292449"/>
                    <a:pt x="309321" y="292449"/>
                  </a:cubicBezTo>
                  <a:cubicBezTo>
                    <a:pt x="304821" y="292449"/>
                    <a:pt x="300885" y="291324"/>
                    <a:pt x="299197" y="289637"/>
                  </a:cubicBezTo>
                  <a:cubicBezTo>
                    <a:pt x="298635" y="288512"/>
                    <a:pt x="298073" y="287950"/>
                    <a:pt x="296948" y="286825"/>
                  </a:cubicBezTo>
                  <a:lnTo>
                    <a:pt x="267703" y="258142"/>
                  </a:lnTo>
                  <a:cubicBezTo>
                    <a:pt x="264891" y="255330"/>
                    <a:pt x="260392" y="255330"/>
                    <a:pt x="257580" y="258142"/>
                  </a:cubicBezTo>
                  <a:cubicBezTo>
                    <a:pt x="254768" y="260954"/>
                    <a:pt x="254768" y="265454"/>
                    <a:pt x="257580" y="268266"/>
                  </a:cubicBezTo>
                  <a:lnTo>
                    <a:pt x="286825" y="296948"/>
                  </a:lnTo>
                  <a:cubicBezTo>
                    <a:pt x="287387" y="297510"/>
                    <a:pt x="287387" y="297510"/>
                    <a:pt x="287949" y="298073"/>
                  </a:cubicBezTo>
                  <a:cubicBezTo>
                    <a:pt x="290199" y="301447"/>
                    <a:pt x="289637" y="308196"/>
                    <a:pt x="285700" y="312133"/>
                  </a:cubicBezTo>
                  <a:cubicBezTo>
                    <a:pt x="284575" y="313258"/>
                    <a:pt x="282325" y="313820"/>
                    <a:pt x="278951" y="313820"/>
                  </a:cubicBezTo>
                  <a:cubicBezTo>
                    <a:pt x="273889" y="313820"/>
                    <a:pt x="269390" y="312133"/>
                    <a:pt x="267703" y="310446"/>
                  </a:cubicBezTo>
                  <a:lnTo>
                    <a:pt x="264329" y="305384"/>
                  </a:lnTo>
                  <a:cubicBezTo>
                    <a:pt x="264329" y="305384"/>
                    <a:pt x="263766" y="304822"/>
                    <a:pt x="263766" y="304822"/>
                  </a:cubicBezTo>
                  <a:cubicBezTo>
                    <a:pt x="263766" y="304822"/>
                    <a:pt x="263204" y="304259"/>
                    <a:pt x="263204" y="304259"/>
                  </a:cubicBezTo>
                  <a:lnTo>
                    <a:pt x="249144" y="290762"/>
                  </a:lnTo>
                  <a:cubicBezTo>
                    <a:pt x="246332" y="287950"/>
                    <a:pt x="241833" y="287950"/>
                    <a:pt x="239021" y="290762"/>
                  </a:cubicBezTo>
                  <a:cubicBezTo>
                    <a:pt x="236209" y="293574"/>
                    <a:pt x="236209" y="298073"/>
                    <a:pt x="239021" y="300885"/>
                  </a:cubicBezTo>
                  <a:lnTo>
                    <a:pt x="253643" y="315507"/>
                  </a:lnTo>
                  <a:cubicBezTo>
                    <a:pt x="257017" y="319444"/>
                    <a:pt x="256455" y="327880"/>
                    <a:pt x="253081" y="331255"/>
                  </a:cubicBezTo>
                  <a:cubicBezTo>
                    <a:pt x="251393" y="332942"/>
                    <a:pt x="248019" y="334067"/>
                    <a:pt x="244645" y="334067"/>
                  </a:cubicBezTo>
                  <a:cubicBezTo>
                    <a:pt x="241270" y="334067"/>
                    <a:pt x="238458" y="332942"/>
                    <a:pt x="236771" y="331255"/>
                  </a:cubicBezTo>
                  <a:lnTo>
                    <a:pt x="233959" y="329005"/>
                  </a:lnTo>
                  <a:cubicBezTo>
                    <a:pt x="233959" y="329005"/>
                    <a:pt x="233959" y="329005"/>
                    <a:pt x="233397" y="328443"/>
                  </a:cubicBezTo>
                  <a:cubicBezTo>
                    <a:pt x="233397" y="323381"/>
                    <a:pt x="231147" y="318319"/>
                    <a:pt x="227772" y="313820"/>
                  </a:cubicBezTo>
                  <a:lnTo>
                    <a:pt x="226648" y="312695"/>
                  </a:lnTo>
                  <a:cubicBezTo>
                    <a:pt x="222148" y="308758"/>
                    <a:pt x="217087" y="305946"/>
                    <a:pt x="211463" y="305946"/>
                  </a:cubicBezTo>
                  <a:cubicBezTo>
                    <a:pt x="213150" y="302572"/>
                    <a:pt x="214275" y="299198"/>
                    <a:pt x="214275" y="295261"/>
                  </a:cubicBezTo>
                  <a:cubicBezTo>
                    <a:pt x="214275" y="289637"/>
                    <a:pt x="212025" y="284013"/>
                    <a:pt x="208088" y="280076"/>
                  </a:cubicBezTo>
                  <a:cubicBezTo>
                    <a:pt x="204152" y="276139"/>
                    <a:pt x="199090" y="273890"/>
                    <a:pt x="193466" y="273890"/>
                  </a:cubicBezTo>
                  <a:cubicBezTo>
                    <a:pt x="192904" y="273890"/>
                    <a:pt x="192904" y="273890"/>
                    <a:pt x="192341" y="273890"/>
                  </a:cubicBezTo>
                  <a:cubicBezTo>
                    <a:pt x="196840" y="265454"/>
                    <a:pt x="195716" y="255330"/>
                    <a:pt x="189529" y="248582"/>
                  </a:cubicBezTo>
                  <a:cubicBezTo>
                    <a:pt x="186155" y="245207"/>
                    <a:pt x="181093" y="242957"/>
                    <a:pt x="175469" y="242957"/>
                  </a:cubicBezTo>
                  <a:cubicBezTo>
                    <a:pt x="170970" y="242957"/>
                    <a:pt x="165908" y="244645"/>
                    <a:pt x="161409" y="246894"/>
                  </a:cubicBezTo>
                  <a:cubicBezTo>
                    <a:pt x="161409" y="246894"/>
                    <a:pt x="161409" y="246894"/>
                    <a:pt x="161409" y="246332"/>
                  </a:cubicBezTo>
                  <a:cubicBezTo>
                    <a:pt x="160847" y="241833"/>
                    <a:pt x="159160" y="236771"/>
                    <a:pt x="155785" y="233397"/>
                  </a:cubicBezTo>
                  <a:lnTo>
                    <a:pt x="154660" y="232272"/>
                  </a:lnTo>
                  <a:cubicBezTo>
                    <a:pt x="150161" y="227773"/>
                    <a:pt x="144537" y="225523"/>
                    <a:pt x="138913" y="225523"/>
                  </a:cubicBezTo>
                  <a:cubicBezTo>
                    <a:pt x="136101" y="225523"/>
                    <a:pt x="133851" y="226085"/>
                    <a:pt x="131602" y="227210"/>
                  </a:cubicBezTo>
                  <a:lnTo>
                    <a:pt x="123166" y="219337"/>
                  </a:lnTo>
                  <a:lnTo>
                    <a:pt x="85485" y="167033"/>
                  </a:lnTo>
                  <a:lnTo>
                    <a:pt x="167596" y="86610"/>
                  </a:lnTo>
                  <a:lnTo>
                    <a:pt x="179406" y="97858"/>
                  </a:lnTo>
                  <a:cubicBezTo>
                    <a:pt x="181656" y="100107"/>
                    <a:pt x="183905" y="101795"/>
                    <a:pt x="186155" y="102919"/>
                  </a:cubicBezTo>
                  <a:lnTo>
                    <a:pt x="200215" y="107419"/>
                  </a:lnTo>
                  <a:lnTo>
                    <a:pt x="162534" y="144537"/>
                  </a:lnTo>
                  <a:lnTo>
                    <a:pt x="158035" y="149036"/>
                  </a:lnTo>
                  <a:cubicBezTo>
                    <a:pt x="154098" y="152973"/>
                    <a:pt x="152411" y="157472"/>
                    <a:pt x="152411" y="163096"/>
                  </a:cubicBezTo>
                  <a:cubicBezTo>
                    <a:pt x="152411" y="169845"/>
                    <a:pt x="155223" y="177157"/>
                    <a:pt x="160284" y="182218"/>
                  </a:cubicBezTo>
                  <a:cubicBezTo>
                    <a:pt x="165908" y="187842"/>
                    <a:pt x="173782" y="191217"/>
                    <a:pt x="181093" y="191217"/>
                  </a:cubicBezTo>
                  <a:cubicBezTo>
                    <a:pt x="186155" y="191217"/>
                    <a:pt x="190654" y="189529"/>
                    <a:pt x="194591" y="186155"/>
                  </a:cubicBezTo>
                  <a:lnTo>
                    <a:pt x="236209" y="143412"/>
                  </a:lnTo>
                  <a:lnTo>
                    <a:pt x="343065" y="246894"/>
                  </a:lnTo>
                  <a:cubicBezTo>
                    <a:pt x="347002" y="250831"/>
                    <a:pt x="347564" y="259830"/>
                    <a:pt x="344190" y="2632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25" name="Google Shape;825;p33"/>
          <p:cNvSpPr/>
          <p:nvPr/>
        </p:nvSpPr>
        <p:spPr>
          <a:xfrm>
            <a:off x="10011338" y="6440141"/>
            <a:ext cx="538195" cy="542018"/>
          </a:xfrm>
          <a:custGeom>
            <a:avLst/>
            <a:gdLst/>
            <a:ahLst/>
            <a:cxnLst/>
            <a:rect l="l" t="t" r="r" b="b"/>
            <a:pathLst>
              <a:path w="422114" h="369348" extrusionOk="0">
                <a:moveTo>
                  <a:pt x="422112" y="107507"/>
                </a:moveTo>
                <a:cubicBezTo>
                  <a:pt x="422112" y="48147"/>
                  <a:pt x="373305" y="0"/>
                  <a:pt x="312627" y="0"/>
                </a:cubicBezTo>
                <a:cubicBezTo>
                  <a:pt x="266458" y="0"/>
                  <a:pt x="226885" y="28361"/>
                  <a:pt x="211056" y="67934"/>
                </a:cubicBezTo>
                <a:cubicBezTo>
                  <a:pt x="195227" y="28361"/>
                  <a:pt x="155654" y="0"/>
                  <a:pt x="109485" y="0"/>
                </a:cubicBezTo>
                <a:cubicBezTo>
                  <a:pt x="48807" y="0"/>
                  <a:pt x="0" y="48147"/>
                  <a:pt x="0" y="107507"/>
                </a:cubicBezTo>
                <a:cubicBezTo>
                  <a:pt x="0" y="108166"/>
                  <a:pt x="0" y="113443"/>
                  <a:pt x="0" y="115421"/>
                </a:cubicBezTo>
                <a:cubicBezTo>
                  <a:pt x="0" y="205120"/>
                  <a:pt x="148399" y="246672"/>
                  <a:pt x="211056" y="369348"/>
                </a:cubicBezTo>
                <a:cubicBezTo>
                  <a:pt x="273054" y="246672"/>
                  <a:pt x="422772" y="207099"/>
                  <a:pt x="422112" y="115421"/>
                </a:cubicBezTo>
                <a:cubicBezTo>
                  <a:pt x="422112" y="113443"/>
                  <a:pt x="422112" y="108826"/>
                  <a:pt x="422112" y="1075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6" name="Google Shape;826;p33"/>
          <p:cNvSpPr/>
          <p:nvPr/>
        </p:nvSpPr>
        <p:spPr>
          <a:xfrm>
            <a:off x="10734027" y="6341217"/>
            <a:ext cx="572129" cy="555618"/>
          </a:xfrm>
          <a:custGeom>
            <a:avLst/>
            <a:gdLst/>
            <a:ahLst/>
            <a:cxnLst/>
            <a:rect l="l" t="t" r="r" b="b"/>
            <a:pathLst>
              <a:path w="448729" h="378615" extrusionOk="0">
                <a:moveTo>
                  <a:pt x="266433" y="378615"/>
                </a:moveTo>
                <a:lnTo>
                  <a:pt x="266433" y="280456"/>
                </a:lnTo>
                <a:lnTo>
                  <a:pt x="182296" y="280456"/>
                </a:lnTo>
                <a:lnTo>
                  <a:pt x="182296" y="378615"/>
                </a:lnTo>
                <a:lnTo>
                  <a:pt x="77125" y="378615"/>
                </a:lnTo>
                <a:lnTo>
                  <a:pt x="77125" y="217353"/>
                </a:lnTo>
                <a:lnTo>
                  <a:pt x="0" y="217353"/>
                </a:lnTo>
                <a:lnTo>
                  <a:pt x="224365" y="0"/>
                </a:lnTo>
                <a:lnTo>
                  <a:pt x="448729" y="217353"/>
                </a:lnTo>
                <a:lnTo>
                  <a:pt x="371604" y="217353"/>
                </a:lnTo>
                <a:lnTo>
                  <a:pt x="371604" y="37861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27" name="Google Shape;827;p33"/>
          <p:cNvGrpSpPr/>
          <p:nvPr/>
        </p:nvGrpSpPr>
        <p:grpSpPr>
          <a:xfrm>
            <a:off x="11527283" y="6337369"/>
            <a:ext cx="526659" cy="549044"/>
            <a:chOff x="8853228" y="4320835"/>
            <a:chExt cx="413066" cy="374340"/>
          </a:xfrm>
        </p:grpSpPr>
        <p:sp>
          <p:nvSpPr>
            <p:cNvPr id="828" name="Google Shape;828;p33"/>
            <p:cNvSpPr/>
            <p:nvPr/>
          </p:nvSpPr>
          <p:spPr>
            <a:xfrm>
              <a:off x="8898407" y="4417647"/>
              <a:ext cx="322707" cy="277528"/>
            </a:xfrm>
            <a:custGeom>
              <a:avLst/>
              <a:gdLst/>
              <a:ahLst/>
              <a:cxnLst/>
              <a:rect l="l" t="t" r="r" b="b"/>
              <a:pathLst>
                <a:path w="322707" h="277528" extrusionOk="0">
                  <a:moveTo>
                    <a:pt x="0" y="141991"/>
                  </a:moveTo>
                  <a:lnTo>
                    <a:pt x="0" y="277529"/>
                  </a:lnTo>
                  <a:lnTo>
                    <a:pt x="122629" y="277529"/>
                  </a:lnTo>
                  <a:lnTo>
                    <a:pt x="122629" y="180716"/>
                  </a:lnTo>
                  <a:lnTo>
                    <a:pt x="200079" y="180716"/>
                  </a:lnTo>
                  <a:lnTo>
                    <a:pt x="200079" y="277529"/>
                  </a:lnTo>
                  <a:lnTo>
                    <a:pt x="322708" y="277529"/>
                  </a:lnTo>
                  <a:lnTo>
                    <a:pt x="322708" y="141991"/>
                  </a:lnTo>
                  <a:lnTo>
                    <a:pt x="16135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29" name="Google Shape;829;p33"/>
            <p:cNvSpPr/>
            <p:nvPr/>
          </p:nvSpPr>
          <p:spPr>
            <a:xfrm>
              <a:off x="8853228" y="4320835"/>
              <a:ext cx="413066" cy="213632"/>
            </a:xfrm>
            <a:custGeom>
              <a:avLst/>
              <a:gdLst/>
              <a:ahLst/>
              <a:cxnLst/>
              <a:rect l="l" t="t" r="r" b="b"/>
              <a:pathLst>
                <a:path w="413066" h="213632" extrusionOk="0">
                  <a:moveTo>
                    <a:pt x="367887" y="141991"/>
                  </a:moveTo>
                  <a:lnTo>
                    <a:pt x="367887" y="51633"/>
                  </a:lnTo>
                  <a:lnTo>
                    <a:pt x="309800" y="51633"/>
                  </a:lnTo>
                  <a:lnTo>
                    <a:pt x="309800" y="90358"/>
                  </a:lnTo>
                  <a:lnTo>
                    <a:pt x="206533" y="0"/>
                  </a:lnTo>
                  <a:lnTo>
                    <a:pt x="0" y="186525"/>
                  </a:lnTo>
                  <a:lnTo>
                    <a:pt x="26462" y="213633"/>
                  </a:lnTo>
                  <a:lnTo>
                    <a:pt x="206533" y="52924"/>
                  </a:lnTo>
                  <a:lnTo>
                    <a:pt x="386604" y="213633"/>
                  </a:lnTo>
                  <a:lnTo>
                    <a:pt x="413066" y="1865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0" name="Google Shape;830;p33"/>
          <p:cNvGrpSpPr/>
          <p:nvPr/>
        </p:nvGrpSpPr>
        <p:grpSpPr>
          <a:xfrm>
            <a:off x="12287788" y="6353222"/>
            <a:ext cx="503114" cy="578528"/>
            <a:chOff x="9449703" y="4331644"/>
            <a:chExt cx="394599" cy="394442"/>
          </a:xfrm>
        </p:grpSpPr>
        <p:sp>
          <p:nvSpPr>
            <p:cNvPr id="831" name="Google Shape;831;p33"/>
            <p:cNvSpPr/>
            <p:nvPr/>
          </p:nvSpPr>
          <p:spPr>
            <a:xfrm>
              <a:off x="9593140" y="4475693"/>
              <a:ext cx="250393" cy="250393"/>
            </a:xfrm>
            <a:custGeom>
              <a:avLst/>
              <a:gdLst/>
              <a:ahLst/>
              <a:cxnLst/>
              <a:rect l="l" t="t" r="r" b="b"/>
              <a:pathLst>
                <a:path w="250393" h="250393" extrusionOk="0">
                  <a:moveTo>
                    <a:pt x="0" y="235157"/>
                  </a:moveTo>
                  <a:cubicBezTo>
                    <a:pt x="20315" y="255472"/>
                    <a:pt x="53557" y="255472"/>
                    <a:pt x="73871" y="235157"/>
                  </a:cubicBezTo>
                  <a:lnTo>
                    <a:pt x="235157" y="73871"/>
                  </a:lnTo>
                  <a:cubicBezTo>
                    <a:pt x="255472" y="53557"/>
                    <a:pt x="255472" y="20315"/>
                    <a:pt x="235157" y="0"/>
                  </a:cubicBezTo>
                  <a:lnTo>
                    <a:pt x="0" y="2351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2" name="Google Shape;832;p33"/>
            <p:cNvSpPr/>
            <p:nvPr/>
          </p:nvSpPr>
          <p:spPr>
            <a:xfrm>
              <a:off x="9449703" y="4332489"/>
              <a:ext cx="254859" cy="254626"/>
            </a:xfrm>
            <a:custGeom>
              <a:avLst/>
              <a:gdLst/>
              <a:ahLst/>
              <a:cxnLst/>
              <a:rect l="l" t="t" r="r" b="b"/>
              <a:pathLst>
                <a:path w="254859" h="254626" extrusionOk="0">
                  <a:moveTo>
                    <a:pt x="15393" y="254626"/>
                  </a:moveTo>
                  <a:lnTo>
                    <a:pt x="254860" y="15160"/>
                  </a:lnTo>
                  <a:cubicBezTo>
                    <a:pt x="234545" y="-5155"/>
                    <a:pt x="200687" y="-5155"/>
                    <a:pt x="180373" y="15775"/>
                  </a:cubicBezTo>
                  <a:lnTo>
                    <a:pt x="16009" y="179524"/>
                  </a:lnTo>
                  <a:cubicBezTo>
                    <a:pt x="-4921" y="200454"/>
                    <a:pt x="-5537" y="234312"/>
                    <a:pt x="15393" y="254626"/>
                  </a:cubicBezTo>
                  <a:lnTo>
                    <a:pt x="15393" y="2546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3" name="Google Shape;833;p33"/>
            <p:cNvSpPr/>
            <p:nvPr/>
          </p:nvSpPr>
          <p:spPr>
            <a:xfrm>
              <a:off x="9451399" y="4331644"/>
              <a:ext cx="392903" cy="393365"/>
            </a:xfrm>
            <a:custGeom>
              <a:avLst/>
              <a:gdLst/>
              <a:ahLst/>
              <a:cxnLst/>
              <a:rect l="l" t="t" r="r" b="b"/>
              <a:pathLst>
                <a:path w="392903" h="393365" extrusionOk="0">
                  <a:moveTo>
                    <a:pt x="392904" y="67100"/>
                  </a:moveTo>
                  <a:cubicBezTo>
                    <a:pt x="392904" y="49248"/>
                    <a:pt x="386132" y="32011"/>
                    <a:pt x="373205" y="19699"/>
                  </a:cubicBezTo>
                  <a:cubicBezTo>
                    <a:pt x="360277" y="6772"/>
                    <a:pt x="343656" y="0"/>
                    <a:pt x="325804" y="0"/>
                  </a:cubicBezTo>
                  <a:cubicBezTo>
                    <a:pt x="307952" y="0"/>
                    <a:pt x="290715" y="6772"/>
                    <a:pt x="278403" y="19699"/>
                  </a:cubicBezTo>
                  <a:lnTo>
                    <a:pt x="19853" y="278249"/>
                  </a:lnTo>
                  <a:cubicBezTo>
                    <a:pt x="-6618" y="304720"/>
                    <a:pt x="-6618" y="347196"/>
                    <a:pt x="19853" y="373666"/>
                  </a:cubicBezTo>
                  <a:cubicBezTo>
                    <a:pt x="32780" y="386594"/>
                    <a:pt x="49402" y="393365"/>
                    <a:pt x="67254" y="393365"/>
                  </a:cubicBezTo>
                  <a:cubicBezTo>
                    <a:pt x="85106" y="393365"/>
                    <a:pt x="102343" y="386594"/>
                    <a:pt x="114655" y="373666"/>
                  </a:cubicBezTo>
                  <a:lnTo>
                    <a:pt x="373205" y="115116"/>
                  </a:lnTo>
                  <a:cubicBezTo>
                    <a:pt x="386132" y="102189"/>
                    <a:pt x="392904" y="84952"/>
                    <a:pt x="392904" y="67100"/>
                  </a:cubicBezTo>
                  <a:close/>
                  <a:moveTo>
                    <a:pt x="299949" y="99111"/>
                  </a:moveTo>
                  <a:cubicBezTo>
                    <a:pt x="289484" y="99111"/>
                    <a:pt x="281481" y="107114"/>
                    <a:pt x="281481" y="117579"/>
                  </a:cubicBezTo>
                  <a:lnTo>
                    <a:pt x="281481" y="129891"/>
                  </a:lnTo>
                  <a:cubicBezTo>
                    <a:pt x="281481" y="153899"/>
                    <a:pt x="262398" y="172982"/>
                    <a:pt x="238389" y="172982"/>
                  </a:cubicBezTo>
                  <a:lnTo>
                    <a:pt x="232233" y="172982"/>
                  </a:lnTo>
                  <a:cubicBezTo>
                    <a:pt x="221768" y="172982"/>
                    <a:pt x="213765" y="180985"/>
                    <a:pt x="213765" y="191450"/>
                  </a:cubicBezTo>
                  <a:lnTo>
                    <a:pt x="213765" y="203762"/>
                  </a:lnTo>
                  <a:cubicBezTo>
                    <a:pt x="213765" y="227770"/>
                    <a:pt x="194682" y="246854"/>
                    <a:pt x="170674" y="246854"/>
                  </a:cubicBezTo>
                  <a:lnTo>
                    <a:pt x="164518" y="246854"/>
                  </a:lnTo>
                  <a:cubicBezTo>
                    <a:pt x="150975" y="246854"/>
                    <a:pt x="139894" y="257934"/>
                    <a:pt x="139894" y="271478"/>
                  </a:cubicBezTo>
                  <a:cubicBezTo>
                    <a:pt x="139894" y="295486"/>
                    <a:pt x="120811" y="314569"/>
                    <a:pt x="96802" y="314569"/>
                  </a:cubicBezTo>
                  <a:cubicBezTo>
                    <a:pt x="86337" y="314569"/>
                    <a:pt x="78335" y="322572"/>
                    <a:pt x="78335" y="333037"/>
                  </a:cubicBezTo>
                  <a:cubicBezTo>
                    <a:pt x="78335" y="339809"/>
                    <a:pt x="72794" y="345349"/>
                    <a:pt x="66023" y="345349"/>
                  </a:cubicBezTo>
                  <a:cubicBezTo>
                    <a:pt x="59251" y="345349"/>
                    <a:pt x="53711" y="339809"/>
                    <a:pt x="53711" y="333037"/>
                  </a:cubicBezTo>
                  <a:cubicBezTo>
                    <a:pt x="53711" y="309029"/>
                    <a:pt x="72794" y="289945"/>
                    <a:pt x="96802" y="289945"/>
                  </a:cubicBezTo>
                  <a:cubicBezTo>
                    <a:pt x="107267" y="289945"/>
                    <a:pt x="115270" y="281943"/>
                    <a:pt x="115270" y="271478"/>
                  </a:cubicBezTo>
                  <a:cubicBezTo>
                    <a:pt x="115270" y="244391"/>
                    <a:pt x="137432" y="222230"/>
                    <a:pt x="164518" y="222230"/>
                  </a:cubicBezTo>
                  <a:lnTo>
                    <a:pt x="170674" y="222230"/>
                  </a:lnTo>
                  <a:cubicBezTo>
                    <a:pt x="181139" y="222230"/>
                    <a:pt x="189142" y="214227"/>
                    <a:pt x="189142" y="203762"/>
                  </a:cubicBezTo>
                  <a:lnTo>
                    <a:pt x="189142" y="191450"/>
                  </a:lnTo>
                  <a:cubicBezTo>
                    <a:pt x="189142" y="167442"/>
                    <a:pt x="208225" y="148358"/>
                    <a:pt x="232233" y="148358"/>
                  </a:cubicBezTo>
                  <a:lnTo>
                    <a:pt x="238389" y="148358"/>
                  </a:lnTo>
                  <a:cubicBezTo>
                    <a:pt x="248854" y="148358"/>
                    <a:pt x="256857" y="140356"/>
                    <a:pt x="256857" y="129891"/>
                  </a:cubicBezTo>
                  <a:lnTo>
                    <a:pt x="256857" y="117579"/>
                  </a:lnTo>
                  <a:cubicBezTo>
                    <a:pt x="256857" y="93570"/>
                    <a:pt x="275941" y="74487"/>
                    <a:pt x="299949" y="74487"/>
                  </a:cubicBezTo>
                  <a:cubicBezTo>
                    <a:pt x="310414" y="74487"/>
                    <a:pt x="318417" y="66484"/>
                    <a:pt x="318417" y="56019"/>
                  </a:cubicBezTo>
                  <a:cubicBezTo>
                    <a:pt x="318417" y="49248"/>
                    <a:pt x="323957" y="43707"/>
                    <a:pt x="330729" y="43707"/>
                  </a:cubicBezTo>
                  <a:cubicBezTo>
                    <a:pt x="337500" y="43707"/>
                    <a:pt x="343041" y="49248"/>
                    <a:pt x="343041" y="56019"/>
                  </a:cubicBezTo>
                  <a:cubicBezTo>
                    <a:pt x="343041" y="80027"/>
                    <a:pt x="323957" y="99111"/>
                    <a:pt x="299949" y="991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4" name="Google Shape;834;p33"/>
          <p:cNvGrpSpPr/>
          <p:nvPr/>
        </p:nvGrpSpPr>
        <p:grpSpPr>
          <a:xfrm>
            <a:off x="13109569" y="6270010"/>
            <a:ext cx="417107" cy="640759"/>
            <a:chOff x="10094237" y="4274910"/>
            <a:chExt cx="327143" cy="436871"/>
          </a:xfrm>
        </p:grpSpPr>
        <p:sp>
          <p:nvSpPr>
            <p:cNvPr id="835" name="Google Shape;835;p33"/>
            <p:cNvSpPr/>
            <p:nvPr/>
          </p:nvSpPr>
          <p:spPr>
            <a:xfrm>
              <a:off x="10360041" y="4274910"/>
              <a:ext cx="61339" cy="68154"/>
            </a:xfrm>
            <a:custGeom>
              <a:avLst/>
              <a:gdLst/>
              <a:ahLst/>
              <a:cxnLst/>
              <a:rect l="l" t="t" r="r" b="b"/>
              <a:pathLst>
                <a:path w="61339" h="68154" extrusionOk="0">
                  <a:moveTo>
                    <a:pt x="0" y="0"/>
                  </a:moveTo>
                  <a:lnTo>
                    <a:pt x="0" y="68155"/>
                  </a:lnTo>
                  <a:lnTo>
                    <a:pt x="61339" y="681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6" name="Google Shape;836;p33"/>
            <p:cNvSpPr/>
            <p:nvPr/>
          </p:nvSpPr>
          <p:spPr>
            <a:xfrm>
              <a:off x="10094237" y="4274910"/>
              <a:ext cx="327142" cy="436871"/>
            </a:xfrm>
            <a:custGeom>
              <a:avLst/>
              <a:gdLst/>
              <a:ahLst/>
              <a:cxnLst/>
              <a:rect l="l" t="t" r="r" b="b"/>
              <a:pathLst>
                <a:path w="327142" h="436871" extrusionOk="0">
                  <a:moveTo>
                    <a:pt x="238541" y="95417"/>
                  </a:moveTo>
                  <a:lnTo>
                    <a:pt x="238541" y="0"/>
                  </a:lnTo>
                  <a:lnTo>
                    <a:pt x="13631" y="0"/>
                  </a:lnTo>
                  <a:cubicBezTo>
                    <a:pt x="6134" y="0"/>
                    <a:pt x="0" y="6134"/>
                    <a:pt x="0" y="14312"/>
                  </a:cubicBezTo>
                  <a:lnTo>
                    <a:pt x="0" y="422559"/>
                  </a:lnTo>
                  <a:cubicBezTo>
                    <a:pt x="0" y="430056"/>
                    <a:pt x="6134" y="436872"/>
                    <a:pt x="13631" y="436872"/>
                  </a:cubicBezTo>
                  <a:lnTo>
                    <a:pt x="311467" y="436872"/>
                  </a:lnTo>
                  <a:cubicBezTo>
                    <a:pt x="318964" y="436872"/>
                    <a:pt x="327143" y="430738"/>
                    <a:pt x="327143" y="422559"/>
                  </a:cubicBezTo>
                  <a:lnTo>
                    <a:pt x="327143" y="95417"/>
                  </a:lnTo>
                  <a:lnTo>
                    <a:pt x="238541" y="95417"/>
                  </a:lnTo>
                  <a:close/>
                  <a:moveTo>
                    <a:pt x="203783" y="136309"/>
                  </a:moveTo>
                  <a:lnTo>
                    <a:pt x="218777" y="122678"/>
                  </a:lnTo>
                  <a:lnTo>
                    <a:pt x="265803" y="173794"/>
                  </a:lnTo>
                  <a:lnTo>
                    <a:pt x="218777" y="224910"/>
                  </a:lnTo>
                  <a:lnTo>
                    <a:pt x="203783" y="211280"/>
                  </a:lnTo>
                  <a:lnTo>
                    <a:pt x="238541" y="173794"/>
                  </a:lnTo>
                  <a:lnTo>
                    <a:pt x="203783" y="136309"/>
                  </a:lnTo>
                  <a:close/>
                  <a:moveTo>
                    <a:pt x="181291" y="104958"/>
                  </a:moveTo>
                  <a:lnTo>
                    <a:pt x="200375" y="112455"/>
                  </a:lnTo>
                  <a:lnTo>
                    <a:pt x="145851" y="248765"/>
                  </a:lnTo>
                  <a:lnTo>
                    <a:pt x="126768" y="241268"/>
                  </a:lnTo>
                  <a:lnTo>
                    <a:pt x="181291" y="104958"/>
                  </a:lnTo>
                  <a:close/>
                  <a:moveTo>
                    <a:pt x="108366" y="122678"/>
                  </a:moveTo>
                  <a:lnTo>
                    <a:pt x="123360" y="136309"/>
                  </a:lnTo>
                  <a:lnTo>
                    <a:pt x="88601" y="173794"/>
                  </a:lnTo>
                  <a:lnTo>
                    <a:pt x="123360" y="211280"/>
                  </a:lnTo>
                  <a:lnTo>
                    <a:pt x="108366" y="224910"/>
                  </a:lnTo>
                  <a:lnTo>
                    <a:pt x="61339" y="173794"/>
                  </a:lnTo>
                  <a:lnTo>
                    <a:pt x="108366" y="122678"/>
                  </a:lnTo>
                  <a:close/>
                  <a:moveTo>
                    <a:pt x="96098" y="368035"/>
                  </a:moveTo>
                  <a:lnTo>
                    <a:pt x="80423" y="368035"/>
                  </a:lnTo>
                  <a:lnTo>
                    <a:pt x="80423" y="339410"/>
                  </a:lnTo>
                  <a:lnTo>
                    <a:pt x="55887" y="339410"/>
                  </a:lnTo>
                  <a:lnTo>
                    <a:pt x="55887" y="368035"/>
                  </a:lnTo>
                  <a:lnTo>
                    <a:pt x="40893" y="368035"/>
                  </a:lnTo>
                  <a:lnTo>
                    <a:pt x="40893" y="299881"/>
                  </a:lnTo>
                  <a:lnTo>
                    <a:pt x="55887" y="299881"/>
                  </a:lnTo>
                  <a:lnTo>
                    <a:pt x="55887" y="326461"/>
                  </a:lnTo>
                  <a:lnTo>
                    <a:pt x="80423" y="326461"/>
                  </a:lnTo>
                  <a:lnTo>
                    <a:pt x="80423" y="299881"/>
                  </a:lnTo>
                  <a:lnTo>
                    <a:pt x="95417" y="299881"/>
                  </a:lnTo>
                  <a:lnTo>
                    <a:pt x="95417" y="368035"/>
                  </a:lnTo>
                  <a:close/>
                  <a:moveTo>
                    <a:pt x="156074" y="312148"/>
                  </a:moveTo>
                  <a:lnTo>
                    <a:pt x="137672" y="312148"/>
                  </a:lnTo>
                  <a:lnTo>
                    <a:pt x="137672" y="368035"/>
                  </a:lnTo>
                  <a:lnTo>
                    <a:pt x="122678" y="368035"/>
                  </a:lnTo>
                  <a:lnTo>
                    <a:pt x="122678" y="312148"/>
                  </a:lnTo>
                  <a:lnTo>
                    <a:pt x="104277" y="312148"/>
                  </a:lnTo>
                  <a:lnTo>
                    <a:pt x="104277" y="299881"/>
                  </a:lnTo>
                  <a:lnTo>
                    <a:pt x="156074" y="299881"/>
                  </a:lnTo>
                  <a:lnTo>
                    <a:pt x="156074" y="312148"/>
                  </a:lnTo>
                  <a:close/>
                  <a:moveTo>
                    <a:pt x="230363" y="368035"/>
                  </a:moveTo>
                  <a:lnTo>
                    <a:pt x="216732" y="368035"/>
                  </a:lnTo>
                  <a:lnTo>
                    <a:pt x="216732" y="321690"/>
                  </a:lnTo>
                  <a:lnTo>
                    <a:pt x="203101" y="368035"/>
                  </a:lnTo>
                  <a:lnTo>
                    <a:pt x="190833" y="368035"/>
                  </a:lnTo>
                  <a:lnTo>
                    <a:pt x="177202" y="321690"/>
                  </a:lnTo>
                  <a:lnTo>
                    <a:pt x="177202" y="368035"/>
                  </a:lnTo>
                  <a:lnTo>
                    <a:pt x="163571" y="368035"/>
                  </a:lnTo>
                  <a:lnTo>
                    <a:pt x="163571" y="299881"/>
                  </a:lnTo>
                  <a:lnTo>
                    <a:pt x="184018" y="299881"/>
                  </a:lnTo>
                  <a:lnTo>
                    <a:pt x="196967" y="343500"/>
                  </a:lnTo>
                  <a:lnTo>
                    <a:pt x="209916" y="299881"/>
                  </a:lnTo>
                  <a:lnTo>
                    <a:pt x="230363" y="299881"/>
                  </a:lnTo>
                  <a:lnTo>
                    <a:pt x="230363" y="368035"/>
                  </a:lnTo>
                  <a:close/>
                  <a:moveTo>
                    <a:pt x="286250" y="368035"/>
                  </a:moveTo>
                  <a:lnTo>
                    <a:pt x="240586" y="368035"/>
                  </a:lnTo>
                  <a:lnTo>
                    <a:pt x="240586" y="299881"/>
                  </a:lnTo>
                  <a:lnTo>
                    <a:pt x="255580" y="299881"/>
                  </a:lnTo>
                  <a:lnTo>
                    <a:pt x="255580" y="355767"/>
                  </a:lnTo>
                  <a:lnTo>
                    <a:pt x="286250" y="355767"/>
                  </a:lnTo>
                  <a:lnTo>
                    <a:pt x="286250" y="3680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37" name="Google Shape;837;p33"/>
          <p:cNvGrpSpPr/>
          <p:nvPr/>
        </p:nvGrpSpPr>
        <p:grpSpPr>
          <a:xfrm>
            <a:off x="13933271" y="6295785"/>
            <a:ext cx="327671" cy="671820"/>
            <a:chOff x="10740278" y="4292483"/>
            <a:chExt cx="256997" cy="458049"/>
          </a:xfrm>
        </p:grpSpPr>
        <p:sp>
          <p:nvSpPr>
            <p:cNvPr id="838" name="Google Shape;838;p33"/>
            <p:cNvSpPr/>
            <p:nvPr/>
          </p:nvSpPr>
          <p:spPr>
            <a:xfrm>
              <a:off x="10779641" y="4485722"/>
              <a:ext cx="182503" cy="264810"/>
            </a:xfrm>
            <a:custGeom>
              <a:avLst/>
              <a:gdLst/>
              <a:ahLst/>
              <a:cxnLst/>
              <a:rect l="l" t="t" r="r" b="b"/>
              <a:pathLst>
                <a:path w="182503" h="264810" extrusionOk="0">
                  <a:moveTo>
                    <a:pt x="93041" y="264810"/>
                  </a:moveTo>
                  <a:lnTo>
                    <a:pt x="0" y="0"/>
                  </a:lnTo>
                  <a:lnTo>
                    <a:pt x="18250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39" name="Google Shape;839;p33"/>
            <p:cNvSpPr/>
            <p:nvPr/>
          </p:nvSpPr>
          <p:spPr>
            <a:xfrm>
              <a:off x="10740278" y="4292483"/>
              <a:ext cx="256997" cy="163896"/>
            </a:xfrm>
            <a:custGeom>
              <a:avLst/>
              <a:gdLst/>
              <a:ahLst/>
              <a:cxnLst/>
              <a:rect l="l" t="t" r="r" b="b"/>
              <a:pathLst>
                <a:path w="256997" h="163896" extrusionOk="0">
                  <a:moveTo>
                    <a:pt x="244054" y="123817"/>
                  </a:moveTo>
                  <a:cubicBezTo>
                    <a:pt x="244054" y="121670"/>
                    <a:pt x="244054" y="118807"/>
                    <a:pt x="244054" y="116660"/>
                  </a:cubicBezTo>
                  <a:cubicBezTo>
                    <a:pt x="244054" y="52962"/>
                    <a:pt x="192524" y="0"/>
                    <a:pt x="128826" y="0"/>
                  </a:cubicBezTo>
                  <a:cubicBezTo>
                    <a:pt x="65129" y="0"/>
                    <a:pt x="13598" y="52962"/>
                    <a:pt x="13598" y="116660"/>
                  </a:cubicBezTo>
                  <a:cubicBezTo>
                    <a:pt x="13598" y="119522"/>
                    <a:pt x="13598" y="121670"/>
                    <a:pt x="13598" y="123817"/>
                  </a:cubicBezTo>
                  <a:cubicBezTo>
                    <a:pt x="5726" y="126679"/>
                    <a:pt x="0" y="134552"/>
                    <a:pt x="0" y="143141"/>
                  </a:cubicBezTo>
                  <a:lnTo>
                    <a:pt x="0" y="143856"/>
                  </a:lnTo>
                  <a:cubicBezTo>
                    <a:pt x="0" y="155308"/>
                    <a:pt x="9304" y="163896"/>
                    <a:pt x="20040" y="163896"/>
                  </a:cubicBezTo>
                  <a:lnTo>
                    <a:pt x="236897" y="163896"/>
                  </a:lnTo>
                  <a:cubicBezTo>
                    <a:pt x="248348" y="163896"/>
                    <a:pt x="256937" y="154592"/>
                    <a:pt x="256937" y="143856"/>
                  </a:cubicBezTo>
                  <a:lnTo>
                    <a:pt x="256937" y="143141"/>
                  </a:lnTo>
                  <a:cubicBezTo>
                    <a:pt x="257653" y="134552"/>
                    <a:pt x="251927" y="126679"/>
                    <a:pt x="244054" y="1238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40" name="Google Shape;840;p33"/>
          <p:cNvGrpSpPr/>
          <p:nvPr/>
        </p:nvGrpSpPr>
        <p:grpSpPr>
          <a:xfrm>
            <a:off x="1678645" y="7376325"/>
            <a:ext cx="380100" cy="583911"/>
            <a:chOff x="1128806" y="5029198"/>
            <a:chExt cx="298118" cy="398112"/>
          </a:xfrm>
        </p:grpSpPr>
        <p:sp>
          <p:nvSpPr>
            <p:cNvPr id="841" name="Google Shape;841;p33"/>
            <p:cNvSpPr/>
            <p:nvPr/>
          </p:nvSpPr>
          <p:spPr>
            <a:xfrm>
              <a:off x="1371027" y="5029198"/>
              <a:ext cx="55897" cy="62107"/>
            </a:xfrm>
            <a:custGeom>
              <a:avLst/>
              <a:gdLst/>
              <a:ahLst/>
              <a:cxnLst/>
              <a:rect l="l" t="t" r="r" b="b"/>
              <a:pathLst>
                <a:path w="55897" h="62107" extrusionOk="0">
                  <a:moveTo>
                    <a:pt x="0" y="0"/>
                  </a:moveTo>
                  <a:lnTo>
                    <a:pt x="0" y="62108"/>
                  </a:lnTo>
                  <a:lnTo>
                    <a:pt x="55897" y="62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42" name="Google Shape;842;p33"/>
            <p:cNvGrpSpPr/>
            <p:nvPr/>
          </p:nvGrpSpPr>
          <p:grpSpPr>
            <a:xfrm>
              <a:off x="1128806" y="5029198"/>
              <a:ext cx="298118" cy="398112"/>
              <a:chOff x="1128806" y="5029198"/>
              <a:chExt cx="298118" cy="398112"/>
            </a:xfrm>
          </p:grpSpPr>
          <p:sp>
            <p:nvSpPr>
              <p:cNvPr id="843" name="Google Shape;843;p33"/>
              <p:cNvSpPr/>
              <p:nvPr/>
            </p:nvSpPr>
            <p:spPr>
              <a:xfrm>
                <a:off x="1128806" y="5029198"/>
                <a:ext cx="298118" cy="398112"/>
              </a:xfrm>
              <a:custGeom>
                <a:avLst/>
                <a:gdLst/>
                <a:ahLst/>
                <a:cxnLst/>
                <a:rect l="l" t="t" r="r" b="b"/>
                <a:pathLst>
                  <a:path w="298118" h="398112" extrusionOk="0">
                    <a:moveTo>
                      <a:pt x="217378" y="86951"/>
                    </a:moveTo>
                    <a:lnTo>
                      <a:pt x="217378" y="0"/>
                    </a:lnTo>
                    <a:lnTo>
                      <a:pt x="12422" y="0"/>
                    </a:lnTo>
                    <a:cubicBezTo>
                      <a:pt x="5590" y="0"/>
                      <a:pt x="0" y="5590"/>
                      <a:pt x="0" y="13043"/>
                    </a:cubicBezTo>
                    <a:lnTo>
                      <a:pt x="0" y="385069"/>
                    </a:lnTo>
                    <a:cubicBezTo>
                      <a:pt x="0" y="391901"/>
                      <a:pt x="5590" y="398112"/>
                      <a:pt x="12422" y="398112"/>
                    </a:cubicBezTo>
                    <a:lnTo>
                      <a:pt x="283833" y="398112"/>
                    </a:lnTo>
                    <a:cubicBezTo>
                      <a:pt x="290665" y="398112"/>
                      <a:pt x="298118" y="392522"/>
                      <a:pt x="298118" y="385069"/>
                    </a:cubicBezTo>
                    <a:lnTo>
                      <a:pt x="298118" y="86951"/>
                    </a:lnTo>
                    <a:lnTo>
                      <a:pt x="217378" y="86951"/>
                    </a:lnTo>
                    <a:close/>
                    <a:moveTo>
                      <a:pt x="86951" y="62729"/>
                    </a:moveTo>
                    <a:cubicBezTo>
                      <a:pt x="97510" y="62729"/>
                      <a:pt x="105584" y="70803"/>
                      <a:pt x="105584" y="81361"/>
                    </a:cubicBezTo>
                    <a:cubicBezTo>
                      <a:pt x="105584" y="91920"/>
                      <a:pt x="97510" y="99994"/>
                      <a:pt x="86951" y="99994"/>
                    </a:cubicBezTo>
                    <a:cubicBezTo>
                      <a:pt x="76393" y="99994"/>
                      <a:pt x="68319" y="91920"/>
                      <a:pt x="68319" y="81361"/>
                    </a:cubicBezTo>
                    <a:cubicBezTo>
                      <a:pt x="68319" y="70803"/>
                      <a:pt x="76393" y="62729"/>
                      <a:pt x="86951" y="62729"/>
                    </a:cubicBezTo>
                    <a:close/>
                    <a:moveTo>
                      <a:pt x="85088" y="340352"/>
                    </a:moveTo>
                    <a:lnTo>
                      <a:pt x="68319" y="340352"/>
                    </a:lnTo>
                    <a:lnTo>
                      <a:pt x="68319" y="268306"/>
                    </a:lnTo>
                    <a:lnTo>
                      <a:pt x="85088" y="268306"/>
                    </a:lnTo>
                    <a:lnTo>
                      <a:pt x="85088" y="340352"/>
                    </a:lnTo>
                    <a:close/>
                    <a:moveTo>
                      <a:pt x="154649" y="330414"/>
                    </a:moveTo>
                    <a:cubicBezTo>
                      <a:pt x="152786" y="332899"/>
                      <a:pt x="150301" y="334762"/>
                      <a:pt x="147817" y="336625"/>
                    </a:cubicBezTo>
                    <a:cubicBezTo>
                      <a:pt x="142848" y="339731"/>
                      <a:pt x="136638" y="341594"/>
                      <a:pt x="129185" y="341594"/>
                    </a:cubicBezTo>
                    <a:cubicBezTo>
                      <a:pt x="122974" y="341594"/>
                      <a:pt x="118005" y="340352"/>
                      <a:pt x="114279" y="338488"/>
                    </a:cubicBezTo>
                    <a:cubicBezTo>
                      <a:pt x="109931" y="336625"/>
                      <a:pt x="106826" y="333520"/>
                      <a:pt x="104341" y="330414"/>
                    </a:cubicBezTo>
                    <a:cubicBezTo>
                      <a:pt x="101857" y="326688"/>
                      <a:pt x="99994" y="322961"/>
                      <a:pt x="98752" y="318614"/>
                    </a:cubicBezTo>
                    <a:cubicBezTo>
                      <a:pt x="97510" y="314266"/>
                      <a:pt x="96888" y="309298"/>
                      <a:pt x="96888" y="304950"/>
                    </a:cubicBezTo>
                    <a:cubicBezTo>
                      <a:pt x="96888" y="299981"/>
                      <a:pt x="97510" y="295634"/>
                      <a:pt x="98752" y="291286"/>
                    </a:cubicBezTo>
                    <a:cubicBezTo>
                      <a:pt x="99994" y="286939"/>
                      <a:pt x="101857" y="282591"/>
                      <a:pt x="104341" y="279486"/>
                    </a:cubicBezTo>
                    <a:cubicBezTo>
                      <a:pt x="106826" y="275759"/>
                      <a:pt x="109931" y="273275"/>
                      <a:pt x="114279" y="271412"/>
                    </a:cubicBezTo>
                    <a:cubicBezTo>
                      <a:pt x="118626" y="269549"/>
                      <a:pt x="123595" y="268306"/>
                      <a:pt x="129806" y="268306"/>
                    </a:cubicBezTo>
                    <a:cubicBezTo>
                      <a:pt x="136016" y="268306"/>
                      <a:pt x="142227" y="269549"/>
                      <a:pt x="147196" y="272654"/>
                    </a:cubicBezTo>
                    <a:cubicBezTo>
                      <a:pt x="149680" y="273896"/>
                      <a:pt x="152165" y="275759"/>
                      <a:pt x="153407" y="278865"/>
                    </a:cubicBezTo>
                    <a:cubicBezTo>
                      <a:pt x="155270" y="281349"/>
                      <a:pt x="156512" y="285076"/>
                      <a:pt x="158375" y="288802"/>
                    </a:cubicBezTo>
                    <a:lnTo>
                      <a:pt x="142848" y="291907"/>
                    </a:lnTo>
                    <a:cubicBezTo>
                      <a:pt x="141606" y="288802"/>
                      <a:pt x="140364" y="286318"/>
                      <a:pt x="137880" y="284455"/>
                    </a:cubicBezTo>
                    <a:cubicBezTo>
                      <a:pt x="136016" y="282591"/>
                      <a:pt x="132911" y="281349"/>
                      <a:pt x="129185" y="281349"/>
                    </a:cubicBezTo>
                    <a:cubicBezTo>
                      <a:pt x="127321" y="281349"/>
                      <a:pt x="125458" y="281970"/>
                      <a:pt x="123595" y="282591"/>
                    </a:cubicBezTo>
                    <a:cubicBezTo>
                      <a:pt x="121732" y="283212"/>
                      <a:pt x="120489" y="284455"/>
                      <a:pt x="119868" y="285697"/>
                    </a:cubicBezTo>
                    <a:cubicBezTo>
                      <a:pt x="118626" y="286939"/>
                      <a:pt x="118005" y="288802"/>
                      <a:pt x="117384" y="290044"/>
                    </a:cubicBezTo>
                    <a:cubicBezTo>
                      <a:pt x="116763" y="291907"/>
                      <a:pt x="116142" y="293771"/>
                      <a:pt x="116142" y="295013"/>
                    </a:cubicBezTo>
                    <a:cubicBezTo>
                      <a:pt x="115521" y="296876"/>
                      <a:pt x="115521" y="298739"/>
                      <a:pt x="115521" y="300603"/>
                    </a:cubicBezTo>
                    <a:cubicBezTo>
                      <a:pt x="115521" y="302466"/>
                      <a:pt x="115521" y="303708"/>
                      <a:pt x="115521" y="305571"/>
                    </a:cubicBezTo>
                    <a:cubicBezTo>
                      <a:pt x="115521" y="313645"/>
                      <a:pt x="116763" y="319235"/>
                      <a:pt x="119247" y="323583"/>
                    </a:cubicBezTo>
                    <a:cubicBezTo>
                      <a:pt x="121732" y="327309"/>
                      <a:pt x="125458" y="329172"/>
                      <a:pt x="130427" y="329172"/>
                    </a:cubicBezTo>
                    <a:cubicBezTo>
                      <a:pt x="132290" y="329172"/>
                      <a:pt x="134153" y="329172"/>
                      <a:pt x="136016" y="328551"/>
                    </a:cubicBezTo>
                    <a:cubicBezTo>
                      <a:pt x="137259" y="327930"/>
                      <a:pt x="138501" y="327309"/>
                      <a:pt x="139743" y="326067"/>
                    </a:cubicBezTo>
                    <a:cubicBezTo>
                      <a:pt x="140985" y="324825"/>
                      <a:pt x="141606" y="324204"/>
                      <a:pt x="142848" y="322961"/>
                    </a:cubicBezTo>
                    <a:cubicBezTo>
                      <a:pt x="143469" y="321719"/>
                      <a:pt x="144712" y="320477"/>
                      <a:pt x="145333" y="318614"/>
                    </a:cubicBezTo>
                    <a:lnTo>
                      <a:pt x="161481" y="322340"/>
                    </a:lnTo>
                    <a:cubicBezTo>
                      <a:pt x="157754" y="325446"/>
                      <a:pt x="156512" y="328551"/>
                      <a:pt x="154649" y="330414"/>
                    </a:cubicBezTo>
                    <a:close/>
                    <a:moveTo>
                      <a:pt x="221104" y="331657"/>
                    </a:moveTo>
                    <a:cubicBezTo>
                      <a:pt x="215515" y="338488"/>
                      <a:pt x="206820" y="341594"/>
                      <a:pt x="196261" y="341594"/>
                    </a:cubicBezTo>
                    <a:cubicBezTo>
                      <a:pt x="190050" y="341594"/>
                      <a:pt x="185082" y="340352"/>
                      <a:pt x="180734" y="338488"/>
                    </a:cubicBezTo>
                    <a:cubicBezTo>
                      <a:pt x="176387" y="336625"/>
                      <a:pt x="172660" y="333520"/>
                      <a:pt x="170176" y="330414"/>
                    </a:cubicBezTo>
                    <a:cubicBezTo>
                      <a:pt x="167692" y="327309"/>
                      <a:pt x="165828" y="322961"/>
                      <a:pt x="164586" y="318614"/>
                    </a:cubicBezTo>
                    <a:cubicBezTo>
                      <a:pt x="163344" y="314266"/>
                      <a:pt x="162723" y="309298"/>
                      <a:pt x="162723" y="304329"/>
                    </a:cubicBezTo>
                    <a:cubicBezTo>
                      <a:pt x="162723" y="299360"/>
                      <a:pt x="163344" y="294392"/>
                      <a:pt x="164586" y="290044"/>
                    </a:cubicBezTo>
                    <a:cubicBezTo>
                      <a:pt x="165828" y="285697"/>
                      <a:pt x="167692" y="281349"/>
                      <a:pt x="170176" y="278244"/>
                    </a:cubicBezTo>
                    <a:cubicBezTo>
                      <a:pt x="172660" y="275138"/>
                      <a:pt x="176387" y="272033"/>
                      <a:pt x="180734" y="270170"/>
                    </a:cubicBezTo>
                    <a:cubicBezTo>
                      <a:pt x="185082" y="268306"/>
                      <a:pt x="190050" y="267064"/>
                      <a:pt x="196261" y="267064"/>
                    </a:cubicBezTo>
                    <a:cubicBezTo>
                      <a:pt x="202472" y="267064"/>
                      <a:pt x="207441" y="268306"/>
                      <a:pt x="211788" y="270170"/>
                    </a:cubicBezTo>
                    <a:cubicBezTo>
                      <a:pt x="216136" y="272033"/>
                      <a:pt x="219241" y="275138"/>
                      <a:pt x="222347" y="278244"/>
                    </a:cubicBezTo>
                    <a:cubicBezTo>
                      <a:pt x="224831" y="281349"/>
                      <a:pt x="226694" y="285697"/>
                      <a:pt x="227936" y="290044"/>
                    </a:cubicBezTo>
                    <a:cubicBezTo>
                      <a:pt x="229178" y="294392"/>
                      <a:pt x="229799" y="299360"/>
                      <a:pt x="229799" y="304329"/>
                    </a:cubicBezTo>
                    <a:cubicBezTo>
                      <a:pt x="229799" y="316130"/>
                      <a:pt x="226694" y="325446"/>
                      <a:pt x="221104" y="331657"/>
                    </a:cubicBezTo>
                    <a:close/>
                    <a:moveTo>
                      <a:pt x="55897" y="192535"/>
                    </a:moveTo>
                    <a:lnTo>
                      <a:pt x="105584" y="131048"/>
                    </a:lnTo>
                    <a:lnTo>
                      <a:pt x="130427" y="155891"/>
                    </a:lnTo>
                    <a:lnTo>
                      <a:pt x="173902" y="100615"/>
                    </a:lnTo>
                    <a:lnTo>
                      <a:pt x="242221" y="192535"/>
                    </a:lnTo>
                    <a:lnTo>
                      <a:pt x="55897" y="1925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44" name="Google Shape;844;p33"/>
              <p:cNvSpPr/>
              <p:nvPr/>
            </p:nvSpPr>
            <p:spPr>
              <a:xfrm>
                <a:off x="1308298" y="5309304"/>
                <a:ext cx="33538" cy="48444"/>
              </a:xfrm>
              <a:custGeom>
                <a:avLst/>
                <a:gdLst/>
                <a:ahLst/>
                <a:cxnLst/>
                <a:rect l="l" t="t" r="r" b="b"/>
                <a:pathLst>
                  <a:path w="33538" h="48444" extrusionOk="0">
                    <a:moveTo>
                      <a:pt x="16769" y="0"/>
                    </a:moveTo>
                    <a:cubicBezTo>
                      <a:pt x="11179" y="0"/>
                      <a:pt x="6832" y="1863"/>
                      <a:pt x="4348" y="6211"/>
                    </a:cubicBezTo>
                    <a:cubicBezTo>
                      <a:pt x="1863" y="10558"/>
                      <a:pt x="0" y="16148"/>
                      <a:pt x="0" y="24222"/>
                    </a:cubicBezTo>
                    <a:cubicBezTo>
                      <a:pt x="0" y="32296"/>
                      <a:pt x="1242" y="38507"/>
                      <a:pt x="4348" y="42233"/>
                    </a:cubicBezTo>
                    <a:cubicBezTo>
                      <a:pt x="6832" y="45960"/>
                      <a:pt x="11179" y="48444"/>
                      <a:pt x="16769" y="48444"/>
                    </a:cubicBezTo>
                    <a:cubicBezTo>
                      <a:pt x="22359" y="48444"/>
                      <a:pt x="26706" y="46581"/>
                      <a:pt x="29191" y="42233"/>
                    </a:cubicBezTo>
                    <a:cubicBezTo>
                      <a:pt x="31675" y="37886"/>
                      <a:pt x="33538" y="32296"/>
                      <a:pt x="33538" y="24222"/>
                    </a:cubicBezTo>
                    <a:cubicBezTo>
                      <a:pt x="33538" y="16148"/>
                      <a:pt x="32296" y="9937"/>
                      <a:pt x="29191" y="6211"/>
                    </a:cubicBezTo>
                    <a:cubicBezTo>
                      <a:pt x="26706" y="2484"/>
                      <a:pt x="22359" y="0"/>
                      <a:pt x="1676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845" name="Google Shape;845;p33"/>
          <p:cNvGrpSpPr/>
          <p:nvPr/>
        </p:nvGrpSpPr>
        <p:grpSpPr>
          <a:xfrm>
            <a:off x="2424986" y="7378542"/>
            <a:ext cx="526658" cy="605841"/>
            <a:chOff x="1714172" y="5030710"/>
            <a:chExt cx="413065" cy="413064"/>
          </a:xfrm>
        </p:grpSpPr>
        <p:sp>
          <p:nvSpPr>
            <p:cNvPr id="846" name="Google Shape;846;p33"/>
            <p:cNvSpPr/>
            <p:nvPr/>
          </p:nvSpPr>
          <p:spPr>
            <a:xfrm>
              <a:off x="1714172" y="5030710"/>
              <a:ext cx="413065" cy="329161"/>
            </a:xfrm>
            <a:custGeom>
              <a:avLst/>
              <a:gdLst/>
              <a:ahLst/>
              <a:cxnLst/>
              <a:rect l="l" t="t" r="r" b="b"/>
              <a:pathLst>
                <a:path w="413065" h="329161" extrusionOk="0">
                  <a:moveTo>
                    <a:pt x="400157" y="0"/>
                  </a:moveTo>
                  <a:lnTo>
                    <a:pt x="12908" y="0"/>
                  </a:lnTo>
                  <a:cubicBezTo>
                    <a:pt x="5809" y="0"/>
                    <a:pt x="0" y="5809"/>
                    <a:pt x="0" y="12908"/>
                  </a:cubicBezTo>
                  <a:lnTo>
                    <a:pt x="0" y="316253"/>
                  </a:lnTo>
                  <a:cubicBezTo>
                    <a:pt x="0" y="323352"/>
                    <a:pt x="5809" y="329161"/>
                    <a:pt x="12908" y="329161"/>
                  </a:cubicBezTo>
                  <a:lnTo>
                    <a:pt x="400157" y="329161"/>
                  </a:lnTo>
                  <a:cubicBezTo>
                    <a:pt x="407256" y="329161"/>
                    <a:pt x="413065" y="323352"/>
                    <a:pt x="413065" y="316253"/>
                  </a:cubicBezTo>
                  <a:lnTo>
                    <a:pt x="413065" y="12908"/>
                  </a:lnTo>
                  <a:cubicBezTo>
                    <a:pt x="413065" y="5809"/>
                    <a:pt x="407256" y="0"/>
                    <a:pt x="400157" y="0"/>
                  </a:cubicBezTo>
                  <a:close/>
                  <a:moveTo>
                    <a:pt x="206533" y="303345"/>
                  </a:moveTo>
                  <a:cubicBezTo>
                    <a:pt x="199433" y="303345"/>
                    <a:pt x="193624" y="297536"/>
                    <a:pt x="193624" y="290436"/>
                  </a:cubicBezTo>
                  <a:cubicBezTo>
                    <a:pt x="193624" y="283337"/>
                    <a:pt x="199433" y="277528"/>
                    <a:pt x="206533" y="277528"/>
                  </a:cubicBezTo>
                  <a:cubicBezTo>
                    <a:pt x="213632" y="277528"/>
                    <a:pt x="219441" y="283337"/>
                    <a:pt x="219441" y="290436"/>
                  </a:cubicBezTo>
                  <a:cubicBezTo>
                    <a:pt x="219441" y="297536"/>
                    <a:pt x="213632" y="303345"/>
                    <a:pt x="206533" y="303345"/>
                  </a:cubicBezTo>
                  <a:close/>
                  <a:moveTo>
                    <a:pt x="387248" y="245257"/>
                  </a:moveTo>
                  <a:lnTo>
                    <a:pt x="25817" y="245257"/>
                  </a:lnTo>
                  <a:lnTo>
                    <a:pt x="25817" y="25817"/>
                  </a:lnTo>
                  <a:lnTo>
                    <a:pt x="387248" y="25817"/>
                  </a:lnTo>
                  <a:lnTo>
                    <a:pt x="387248" y="2452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47" name="Google Shape;847;p33"/>
            <p:cNvSpPr/>
            <p:nvPr/>
          </p:nvSpPr>
          <p:spPr>
            <a:xfrm>
              <a:off x="1843254" y="5372779"/>
              <a:ext cx="154899" cy="70995"/>
            </a:xfrm>
            <a:custGeom>
              <a:avLst/>
              <a:gdLst/>
              <a:ahLst/>
              <a:cxnLst/>
              <a:rect l="l" t="t" r="r" b="b"/>
              <a:pathLst>
                <a:path w="154899" h="70995" extrusionOk="0">
                  <a:moveTo>
                    <a:pt x="128437" y="22589"/>
                  </a:moveTo>
                  <a:lnTo>
                    <a:pt x="128437" y="0"/>
                  </a:lnTo>
                  <a:lnTo>
                    <a:pt x="26462" y="0"/>
                  </a:lnTo>
                  <a:lnTo>
                    <a:pt x="26462" y="22589"/>
                  </a:lnTo>
                  <a:cubicBezTo>
                    <a:pt x="26462" y="29044"/>
                    <a:pt x="24526" y="35498"/>
                    <a:pt x="20653" y="40661"/>
                  </a:cubicBezTo>
                  <a:lnTo>
                    <a:pt x="0" y="70996"/>
                  </a:lnTo>
                  <a:lnTo>
                    <a:pt x="65187" y="70996"/>
                  </a:lnTo>
                  <a:lnTo>
                    <a:pt x="90358" y="70996"/>
                  </a:lnTo>
                  <a:lnTo>
                    <a:pt x="154899" y="70996"/>
                  </a:lnTo>
                  <a:lnTo>
                    <a:pt x="134246" y="40661"/>
                  </a:lnTo>
                  <a:cubicBezTo>
                    <a:pt x="130374" y="34852"/>
                    <a:pt x="128437" y="29044"/>
                    <a:pt x="128437" y="225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48" name="Google Shape;848;p33"/>
          <p:cNvGrpSpPr/>
          <p:nvPr/>
        </p:nvGrpSpPr>
        <p:grpSpPr>
          <a:xfrm>
            <a:off x="3154578" y="7483131"/>
            <a:ext cx="540202" cy="428199"/>
            <a:chOff x="2286401" y="5102019"/>
            <a:chExt cx="423688" cy="291947"/>
          </a:xfrm>
        </p:grpSpPr>
        <p:sp>
          <p:nvSpPr>
            <p:cNvPr id="849" name="Google Shape;849;p33"/>
            <p:cNvSpPr/>
            <p:nvPr/>
          </p:nvSpPr>
          <p:spPr>
            <a:xfrm>
              <a:off x="2584306" y="5102019"/>
              <a:ext cx="92681" cy="92681"/>
            </a:xfrm>
            <a:custGeom>
              <a:avLst/>
              <a:gdLst/>
              <a:ahLst/>
              <a:cxnLst/>
              <a:rect l="l" t="t" r="r" b="b"/>
              <a:pathLst>
                <a:path w="92681" h="92681" extrusionOk="0">
                  <a:moveTo>
                    <a:pt x="92682" y="46341"/>
                  </a:moveTo>
                  <a:cubicBezTo>
                    <a:pt x="92682" y="71934"/>
                    <a:pt x="71934" y="92682"/>
                    <a:pt x="46341" y="92682"/>
                  </a:cubicBezTo>
                  <a:cubicBezTo>
                    <a:pt x="20748" y="92682"/>
                    <a:pt x="0" y="71934"/>
                    <a:pt x="0" y="46341"/>
                  </a:cubicBezTo>
                  <a:cubicBezTo>
                    <a:pt x="0" y="20748"/>
                    <a:pt x="20748" y="0"/>
                    <a:pt x="46341" y="0"/>
                  </a:cubicBezTo>
                  <a:cubicBezTo>
                    <a:pt x="71934" y="0"/>
                    <a:pt x="92682" y="20748"/>
                    <a:pt x="92682" y="46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0" name="Google Shape;850;p33"/>
            <p:cNvSpPr/>
            <p:nvPr/>
          </p:nvSpPr>
          <p:spPr>
            <a:xfrm>
              <a:off x="2286401" y="5167558"/>
              <a:ext cx="423688" cy="226408"/>
            </a:xfrm>
            <a:custGeom>
              <a:avLst/>
              <a:gdLst/>
              <a:ahLst/>
              <a:cxnLst/>
              <a:rect l="l" t="t" r="r" b="b"/>
              <a:pathLst>
                <a:path w="423688" h="226408" extrusionOk="0">
                  <a:moveTo>
                    <a:pt x="311146" y="74145"/>
                  </a:moveTo>
                  <a:lnTo>
                    <a:pt x="258185" y="133065"/>
                  </a:lnTo>
                  <a:lnTo>
                    <a:pt x="152263" y="0"/>
                  </a:lnTo>
                  <a:lnTo>
                    <a:pt x="0" y="226408"/>
                  </a:lnTo>
                  <a:lnTo>
                    <a:pt x="423688" y="2264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51" name="Google Shape;851;p33"/>
          <p:cNvGrpSpPr/>
          <p:nvPr/>
        </p:nvGrpSpPr>
        <p:grpSpPr>
          <a:xfrm>
            <a:off x="3920620" y="7451223"/>
            <a:ext cx="501540" cy="460475"/>
            <a:chOff x="2887218" y="5080264"/>
            <a:chExt cx="393365" cy="313953"/>
          </a:xfrm>
        </p:grpSpPr>
        <p:sp>
          <p:nvSpPr>
            <p:cNvPr id="852" name="Google Shape;852;p33"/>
            <p:cNvSpPr/>
            <p:nvPr/>
          </p:nvSpPr>
          <p:spPr>
            <a:xfrm>
              <a:off x="2887218" y="5080264"/>
              <a:ext cx="393365" cy="313953"/>
            </a:xfrm>
            <a:custGeom>
              <a:avLst/>
              <a:gdLst/>
              <a:ahLst/>
              <a:cxnLst/>
              <a:rect l="l" t="t" r="r" b="b"/>
              <a:pathLst>
                <a:path w="393365" h="313953" extrusionOk="0">
                  <a:moveTo>
                    <a:pt x="0" y="0"/>
                  </a:moveTo>
                  <a:lnTo>
                    <a:pt x="0" y="313954"/>
                  </a:lnTo>
                  <a:lnTo>
                    <a:pt x="393365" y="313954"/>
                  </a:lnTo>
                  <a:lnTo>
                    <a:pt x="393365" y="0"/>
                  </a:lnTo>
                  <a:lnTo>
                    <a:pt x="0" y="0"/>
                  </a:lnTo>
                  <a:close/>
                  <a:moveTo>
                    <a:pt x="362586" y="30780"/>
                  </a:moveTo>
                  <a:lnTo>
                    <a:pt x="362586" y="254241"/>
                  </a:lnTo>
                  <a:lnTo>
                    <a:pt x="288714" y="159439"/>
                  </a:lnTo>
                  <a:lnTo>
                    <a:pt x="233311" y="209918"/>
                  </a:lnTo>
                  <a:lnTo>
                    <a:pt x="147127" y="110192"/>
                  </a:lnTo>
                  <a:lnTo>
                    <a:pt x="30780" y="252394"/>
                  </a:lnTo>
                  <a:lnTo>
                    <a:pt x="30780" y="30780"/>
                  </a:lnTo>
                  <a:lnTo>
                    <a:pt x="362586" y="307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3" name="Google Shape;853;p33"/>
            <p:cNvSpPr/>
            <p:nvPr/>
          </p:nvSpPr>
          <p:spPr>
            <a:xfrm>
              <a:off x="3157464" y="5140593"/>
              <a:ext cx="61559" cy="61559"/>
            </a:xfrm>
            <a:custGeom>
              <a:avLst/>
              <a:gdLst/>
              <a:ahLst/>
              <a:cxnLst/>
              <a:rect l="l" t="t" r="r" b="b"/>
              <a:pathLst>
                <a:path w="61559" h="61559" extrusionOk="0">
                  <a:moveTo>
                    <a:pt x="61560" y="30780"/>
                  </a:moveTo>
                  <a:cubicBezTo>
                    <a:pt x="61560" y="47779"/>
                    <a:pt x="47779" y="61560"/>
                    <a:pt x="30780" y="61560"/>
                  </a:cubicBezTo>
                  <a:cubicBezTo>
                    <a:pt x="13781" y="61560"/>
                    <a:pt x="0" y="47779"/>
                    <a:pt x="0" y="30780"/>
                  </a:cubicBezTo>
                  <a:cubicBezTo>
                    <a:pt x="0" y="13781"/>
                    <a:pt x="13781" y="0"/>
                    <a:pt x="30780" y="0"/>
                  </a:cubicBezTo>
                  <a:cubicBezTo>
                    <a:pt x="47779" y="0"/>
                    <a:pt x="61560" y="13781"/>
                    <a:pt x="61560" y="307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54" name="Google Shape;854;p33"/>
          <p:cNvSpPr/>
          <p:nvPr/>
        </p:nvSpPr>
        <p:spPr>
          <a:xfrm>
            <a:off x="4687557" y="7424419"/>
            <a:ext cx="502326" cy="542031"/>
          </a:xfrm>
          <a:custGeom>
            <a:avLst/>
            <a:gdLst/>
            <a:ahLst/>
            <a:cxnLst/>
            <a:rect l="l" t="t" r="r" b="b"/>
            <a:pathLst>
              <a:path w="393981" h="369357" extrusionOk="0">
                <a:moveTo>
                  <a:pt x="326266" y="14159"/>
                </a:moveTo>
                <a:lnTo>
                  <a:pt x="326266" y="13543"/>
                </a:lnTo>
                <a:cubicBezTo>
                  <a:pt x="321956" y="5540"/>
                  <a:pt x="313954" y="0"/>
                  <a:pt x="304720" y="0"/>
                </a:cubicBezTo>
                <a:lnTo>
                  <a:pt x="89877" y="0"/>
                </a:lnTo>
                <a:cubicBezTo>
                  <a:pt x="80643" y="0"/>
                  <a:pt x="72025" y="4925"/>
                  <a:pt x="67715" y="13543"/>
                </a:cubicBezTo>
                <a:lnTo>
                  <a:pt x="0" y="184679"/>
                </a:lnTo>
                <a:lnTo>
                  <a:pt x="0" y="363201"/>
                </a:lnTo>
                <a:cubicBezTo>
                  <a:pt x="0" y="366895"/>
                  <a:pt x="2462" y="369357"/>
                  <a:pt x="6156" y="369357"/>
                </a:cubicBezTo>
                <a:lnTo>
                  <a:pt x="387825" y="369357"/>
                </a:lnTo>
                <a:cubicBezTo>
                  <a:pt x="391519" y="369357"/>
                  <a:pt x="393981" y="366895"/>
                  <a:pt x="393981" y="363201"/>
                </a:cubicBezTo>
                <a:lnTo>
                  <a:pt x="393981" y="184679"/>
                </a:lnTo>
                <a:lnTo>
                  <a:pt x="326266" y="14159"/>
                </a:lnTo>
                <a:close/>
                <a:moveTo>
                  <a:pt x="262244" y="233926"/>
                </a:moveTo>
                <a:cubicBezTo>
                  <a:pt x="259166" y="244391"/>
                  <a:pt x="251163" y="246238"/>
                  <a:pt x="240082" y="246238"/>
                </a:cubicBezTo>
                <a:lnTo>
                  <a:pt x="153899" y="246238"/>
                </a:lnTo>
                <a:cubicBezTo>
                  <a:pt x="142818" y="246238"/>
                  <a:pt x="133584" y="238851"/>
                  <a:pt x="130506" y="228386"/>
                </a:cubicBezTo>
                <a:lnTo>
                  <a:pt x="116963" y="184679"/>
                </a:lnTo>
                <a:cubicBezTo>
                  <a:pt x="116963" y="184679"/>
                  <a:pt x="75718" y="184679"/>
                  <a:pt x="41245" y="184679"/>
                </a:cubicBezTo>
                <a:lnTo>
                  <a:pt x="97880" y="36936"/>
                </a:lnTo>
                <a:lnTo>
                  <a:pt x="295486" y="36936"/>
                </a:lnTo>
                <a:lnTo>
                  <a:pt x="352121" y="184679"/>
                </a:lnTo>
                <a:lnTo>
                  <a:pt x="277018" y="184679"/>
                </a:lnTo>
                <a:cubicBezTo>
                  <a:pt x="277018" y="184679"/>
                  <a:pt x="267784" y="216074"/>
                  <a:pt x="262244" y="2339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55" name="Google Shape;855;p33"/>
          <p:cNvGrpSpPr/>
          <p:nvPr/>
        </p:nvGrpSpPr>
        <p:grpSpPr>
          <a:xfrm>
            <a:off x="5473020" y="7417504"/>
            <a:ext cx="458918" cy="527918"/>
            <a:chOff x="4104787" y="5057274"/>
            <a:chExt cx="359936" cy="359936"/>
          </a:xfrm>
        </p:grpSpPr>
        <p:sp>
          <p:nvSpPr>
            <p:cNvPr id="856" name="Google Shape;856;p33"/>
            <p:cNvSpPr/>
            <p:nvPr/>
          </p:nvSpPr>
          <p:spPr>
            <a:xfrm>
              <a:off x="4321873" y="5178752"/>
              <a:ext cx="21371" cy="21371"/>
            </a:xfrm>
            <a:custGeom>
              <a:avLst/>
              <a:gdLst/>
              <a:ahLst/>
              <a:cxnLst/>
              <a:rect l="l" t="t" r="r" b="b"/>
              <a:pathLst>
                <a:path w="21371" h="21371" extrusionOk="0">
                  <a:moveTo>
                    <a:pt x="21371" y="10686"/>
                  </a:moveTo>
                  <a:cubicBezTo>
                    <a:pt x="21371" y="16587"/>
                    <a:pt x="16587" y="21371"/>
                    <a:pt x="10686" y="21371"/>
                  </a:cubicBezTo>
                  <a:cubicBezTo>
                    <a:pt x="4784" y="21371"/>
                    <a:pt x="0" y="16587"/>
                    <a:pt x="0" y="10686"/>
                  </a:cubicBezTo>
                  <a:cubicBezTo>
                    <a:pt x="0" y="4784"/>
                    <a:pt x="4784" y="0"/>
                    <a:pt x="10686" y="0"/>
                  </a:cubicBezTo>
                  <a:cubicBezTo>
                    <a:pt x="16587" y="0"/>
                    <a:pt x="21371" y="4784"/>
                    <a:pt x="21371" y="106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7" name="Google Shape;857;p33"/>
            <p:cNvSpPr/>
            <p:nvPr/>
          </p:nvSpPr>
          <p:spPr>
            <a:xfrm>
              <a:off x="4235263" y="5187750"/>
              <a:ext cx="98982" cy="98982"/>
            </a:xfrm>
            <a:custGeom>
              <a:avLst/>
              <a:gdLst/>
              <a:ahLst/>
              <a:cxnLst/>
              <a:rect l="l" t="t" r="r" b="b"/>
              <a:pathLst>
                <a:path w="98982" h="98982" extrusionOk="0">
                  <a:moveTo>
                    <a:pt x="49491" y="0"/>
                  </a:moveTo>
                  <a:cubicBezTo>
                    <a:pt x="21934" y="0"/>
                    <a:pt x="0" y="21934"/>
                    <a:pt x="0" y="49491"/>
                  </a:cubicBezTo>
                  <a:cubicBezTo>
                    <a:pt x="0" y="77049"/>
                    <a:pt x="21934" y="98982"/>
                    <a:pt x="49491" y="98982"/>
                  </a:cubicBezTo>
                  <a:cubicBezTo>
                    <a:pt x="77049" y="98982"/>
                    <a:pt x="98982" y="77049"/>
                    <a:pt x="98982" y="49491"/>
                  </a:cubicBezTo>
                  <a:cubicBezTo>
                    <a:pt x="98982" y="21934"/>
                    <a:pt x="77049" y="0"/>
                    <a:pt x="49491" y="0"/>
                  </a:cubicBezTo>
                  <a:close/>
                  <a:moveTo>
                    <a:pt x="49491" y="76486"/>
                  </a:moveTo>
                  <a:cubicBezTo>
                    <a:pt x="34869" y="76486"/>
                    <a:pt x="22496" y="64114"/>
                    <a:pt x="22496" y="49491"/>
                  </a:cubicBezTo>
                  <a:cubicBezTo>
                    <a:pt x="22496" y="34869"/>
                    <a:pt x="34869" y="22496"/>
                    <a:pt x="49491" y="22496"/>
                  </a:cubicBezTo>
                  <a:cubicBezTo>
                    <a:pt x="64114" y="22496"/>
                    <a:pt x="76486" y="34869"/>
                    <a:pt x="76486" y="49491"/>
                  </a:cubicBezTo>
                  <a:cubicBezTo>
                    <a:pt x="76486" y="64114"/>
                    <a:pt x="64114" y="76486"/>
                    <a:pt x="49491" y="764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8" name="Google Shape;858;p33"/>
            <p:cNvSpPr/>
            <p:nvPr/>
          </p:nvSpPr>
          <p:spPr>
            <a:xfrm>
              <a:off x="4189147" y="5141634"/>
              <a:ext cx="191216" cy="191216"/>
            </a:xfrm>
            <a:custGeom>
              <a:avLst/>
              <a:gdLst/>
              <a:ahLst/>
              <a:cxnLst/>
              <a:rect l="l" t="t" r="r" b="b"/>
              <a:pathLst>
                <a:path w="191216" h="191216" extrusionOk="0">
                  <a:moveTo>
                    <a:pt x="186154" y="35994"/>
                  </a:moveTo>
                  <a:cubicBezTo>
                    <a:pt x="183342" y="28682"/>
                    <a:pt x="179406" y="22496"/>
                    <a:pt x="173782" y="17434"/>
                  </a:cubicBezTo>
                  <a:cubicBezTo>
                    <a:pt x="168158" y="12373"/>
                    <a:pt x="162534" y="7874"/>
                    <a:pt x="155222" y="5062"/>
                  </a:cubicBezTo>
                  <a:cubicBezTo>
                    <a:pt x="147911" y="2250"/>
                    <a:pt x="140600" y="562"/>
                    <a:pt x="131039" y="562"/>
                  </a:cubicBezTo>
                  <a:cubicBezTo>
                    <a:pt x="121478" y="0"/>
                    <a:pt x="118666" y="0"/>
                    <a:pt x="95608" y="0"/>
                  </a:cubicBezTo>
                  <a:cubicBezTo>
                    <a:pt x="72550" y="0"/>
                    <a:pt x="69738" y="0"/>
                    <a:pt x="60177" y="562"/>
                  </a:cubicBezTo>
                  <a:cubicBezTo>
                    <a:pt x="50616" y="1125"/>
                    <a:pt x="43305" y="2250"/>
                    <a:pt x="35994" y="5062"/>
                  </a:cubicBezTo>
                  <a:cubicBezTo>
                    <a:pt x="28682" y="7874"/>
                    <a:pt x="22496" y="11810"/>
                    <a:pt x="17434" y="17434"/>
                  </a:cubicBezTo>
                  <a:cubicBezTo>
                    <a:pt x="12373" y="23058"/>
                    <a:pt x="7874" y="28682"/>
                    <a:pt x="5062" y="35994"/>
                  </a:cubicBezTo>
                  <a:cubicBezTo>
                    <a:pt x="2250" y="43305"/>
                    <a:pt x="562" y="50616"/>
                    <a:pt x="562" y="60177"/>
                  </a:cubicBezTo>
                  <a:cubicBezTo>
                    <a:pt x="0" y="69738"/>
                    <a:pt x="0" y="72550"/>
                    <a:pt x="0" y="95608"/>
                  </a:cubicBezTo>
                  <a:cubicBezTo>
                    <a:pt x="0" y="118666"/>
                    <a:pt x="0" y="121478"/>
                    <a:pt x="562" y="131039"/>
                  </a:cubicBezTo>
                  <a:cubicBezTo>
                    <a:pt x="1125" y="140600"/>
                    <a:pt x="2250" y="147911"/>
                    <a:pt x="5062" y="155222"/>
                  </a:cubicBezTo>
                  <a:cubicBezTo>
                    <a:pt x="7874" y="162534"/>
                    <a:pt x="11810" y="168720"/>
                    <a:pt x="17434" y="173782"/>
                  </a:cubicBezTo>
                  <a:cubicBezTo>
                    <a:pt x="23058" y="178843"/>
                    <a:pt x="28682" y="183342"/>
                    <a:pt x="35994" y="186154"/>
                  </a:cubicBezTo>
                  <a:cubicBezTo>
                    <a:pt x="43305" y="188966"/>
                    <a:pt x="50616" y="190654"/>
                    <a:pt x="60177" y="190654"/>
                  </a:cubicBezTo>
                  <a:cubicBezTo>
                    <a:pt x="69738" y="191216"/>
                    <a:pt x="72550" y="191216"/>
                    <a:pt x="95608" y="191216"/>
                  </a:cubicBezTo>
                  <a:cubicBezTo>
                    <a:pt x="118666" y="191216"/>
                    <a:pt x="121478" y="191216"/>
                    <a:pt x="131039" y="190654"/>
                  </a:cubicBezTo>
                  <a:cubicBezTo>
                    <a:pt x="140600" y="190091"/>
                    <a:pt x="147911" y="188966"/>
                    <a:pt x="155222" y="186154"/>
                  </a:cubicBezTo>
                  <a:cubicBezTo>
                    <a:pt x="162534" y="183342"/>
                    <a:pt x="168720" y="179406"/>
                    <a:pt x="173782" y="173782"/>
                  </a:cubicBezTo>
                  <a:cubicBezTo>
                    <a:pt x="178843" y="168158"/>
                    <a:pt x="183342" y="162534"/>
                    <a:pt x="186154" y="155222"/>
                  </a:cubicBezTo>
                  <a:cubicBezTo>
                    <a:pt x="188966" y="147911"/>
                    <a:pt x="190654" y="140600"/>
                    <a:pt x="190654" y="131039"/>
                  </a:cubicBezTo>
                  <a:cubicBezTo>
                    <a:pt x="191216" y="121478"/>
                    <a:pt x="191216" y="118666"/>
                    <a:pt x="191216" y="95608"/>
                  </a:cubicBezTo>
                  <a:cubicBezTo>
                    <a:pt x="191216" y="72550"/>
                    <a:pt x="191216" y="69738"/>
                    <a:pt x="190654" y="60177"/>
                  </a:cubicBezTo>
                  <a:cubicBezTo>
                    <a:pt x="190091" y="50616"/>
                    <a:pt x="188966" y="43305"/>
                    <a:pt x="186154" y="35994"/>
                  </a:cubicBezTo>
                  <a:close/>
                  <a:moveTo>
                    <a:pt x="168158" y="129914"/>
                  </a:moveTo>
                  <a:cubicBezTo>
                    <a:pt x="167595" y="138913"/>
                    <a:pt x="166470" y="143412"/>
                    <a:pt x="164783" y="146786"/>
                  </a:cubicBezTo>
                  <a:cubicBezTo>
                    <a:pt x="163096" y="151286"/>
                    <a:pt x="160846" y="154660"/>
                    <a:pt x="157472" y="158034"/>
                  </a:cubicBezTo>
                  <a:cubicBezTo>
                    <a:pt x="154098" y="161409"/>
                    <a:pt x="150723" y="163658"/>
                    <a:pt x="146224" y="165346"/>
                  </a:cubicBezTo>
                  <a:cubicBezTo>
                    <a:pt x="142850" y="166470"/>
                    <a:pt x="138350" y="168158"/>
                    <a:pt x="129352" y="168720"/>
                  </a:cubicBezTo>
                  <a:cubicBezTo>
                    <a:pt x="120916" y="168720"/>
                    <a:pt x="118104" y="168720"/>
                    <a:pt x="95608" y="168720"/>
                  </a:cubicBezTo>
                  <a:cubicBezTo>
                    <a:pt x="73112" y="168720"/>
                    <a:pt x="70300" y="168720"/>
                    <a:pt x="61302" y="168158"/>
                  </a:cubicBezTo>
                  <a:cubicBezTo>
                    <a:pt x="52303" y="167595"/>
                    <a:pt x="47804" y="166470"/>
                    <a:pt x="44430" y="164783"/>
                  </a:cubicBezTo>
                  <a:cubicBezTo>
                    <a:pt x="39930" y="163096"/>
                    <a:pt x="36556" y="160846"/>
                    <a:pt x="33182" y="157472"/>
                  </a:cubicBezTo>
                  <a:cubicBezTo>
                    <a:pt x="29807" y="154098"/>
                    <a:pt x="27558" y="150723"/>
                    <a:pt x="25870" y="146224"/>
                  </a:cubicBezTo>
                  <a:cubicBezTo>
                    <a:pt x="24746" y="142850"/>
                    <a:pt x="23058" y="138350"/>
                    <a:pt x="22496" y="129352"/>
                  </a:cubicBezTo>
                  <a:cubicBezTo>
                    <a:pt x="22496" y="120916"/>
                    <a:pt x="22496" y="118104"/>
                    <a:pt x="22496" y="95608"/>
                  </a:cubicBezTo>
                  <a:cubicBezTo>
                    <a:pt x="22496" y="73112"/>
                    <a:pt x="22496" y="70300"/>
                    <a:pt x="23058" y="61302"/>
                  </a:cubicBezTo>
                  <a:cubicBezTo>
                    <a:pt x="23621" y="52303"/>
                    <a:pt x="24746" y="47804"/>
                    <a:pt x="26433" y="44430"/>
                  </a:cubicBezTo>
                  <a:cubicBezTo>
                    <a:pt x="28120" y="39930"/>
                    <a:pt x="30370" y="36556"/>
                    <a:pt x="33744" y="33182"/>
                  </a:cubicBezTo>
                  <a:cubicBezTo>
                    <a:pt x="37118" y="29807"/>
                    <a:pt x="40493" y="27558"/>
                    <a:pt x="44992" y="25870"/>
                  </a:cubicBezTo>
                  <a:cubicBezTo>
                    <a:pt x="48366" y="24746"/>
                    <a:pt x="52866" y="23058"/>
                    <a:pt x="61864" y="22496"/>
                  </a:cubicBezTo>
                  <a:cubicBezTo>
                    <a:pt x="70300" y="22496"/>
                    <a:pt x="73112" y="22496"/>
                    <a:pt x="95608" y="22496"/>
                  </a:cubicBezTo>
                  <a:cubicBezTo>
                    <a:pt x="118104" y="22496"/>
                    <a:pt x="120916" y="22496"/>
                    <a:pt x="129914" y="23058"/>
                  </a:cubicBezTo>
                  <a:cubicBezTo>
                    <a:pt x="138913" y="23621"/>
                    <a:pt x="143412" y="24746"/>
                    <a:pt x="146786" y="26433"/>
                  </a:cubicBezTo>
                  <a:cubicBezTo>
                    <a:pt x="151286" y="28120"/>
                    <a:pt x="154660" y="30370"/>
                    <a:pt x="158034" y="33744"/>
                  </a:cubicBezTo>
                  <a:cubicBezTo>
                    <a:pt x="161409" y="37118"/>
                    <a:pt x="163658" y="40493"/>
                    <a:pt x="165346" y="44992"/>
                  </a:cubicBezTo>
                  <a:cubicBezTo>
                    <a:pt x="166470" y="48366"/>
                    <a:pt x="168158" y="52866"/>
                    <a:pt x="168720" y="61864"/>
                  </a:cubicBezTo>
                  <a:cubicBezTo>
                    <a:pt x="168720" y="70300"/>
                    <a:pt x="168720" y="73112"/>
                    <a:pt x="168720" y="95608"/>
                  </a:cubicBezTo>
                  <a:cubicBezTo>
                    <a:pt x="168720" y="118104"/>
                    <a:pt x="168720" y="120916"/>
                    <a:pt x="168158" y="1299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59" name="Google Shape;859;p33"/>
            <p:cNvSpPr/>
            <p:nvPr/>
          </p:nvSpPr>
          <p:spPr>
            <a:xfrm>
              <a:off x="4104787" y="5057274"/>
              <a:ext cx="359936" cy="359936"/>
            </a:xfrm>
            <a:custGeom>
              <a:avLst/>
              <a:gdLst/>
              <a:ahLst/>
              <a:cxnLst/>
              <a:rect l="l" t="t" r="r" b="b"/>
              <a:pathLst>
                <a:path w="359936" h="359936" extrusionOk="0">
                  <a:moveTo>
                    <a:pt x="179968" y="0"/>
                  </a:moveTo>
                  <a:cubicBezTo>
                    <a:pt x="80986" y="0"/>
                    <a:pt x="0" y="80986"/>
                    <a:pt x="0" y="179968"/>
                  </a:cubicBezTo>
                  <a:cubicBezTo>
                    <a:pt x="0" y="278950"/>
                    <a:pt x="80986" y="359936"/>
                    <a:pt x="179968" y="359936"/>
                  </a:cubicBezTo>
                  <a:cubicBezTo>
                    <a:pt x="278950" y="359936"/>
                    <a:pt x="359936" y="278950"/>
                    <a:pt x="359936" y="179968"/>
                  </a:cubicBezTo>
                  <a:cubicBezTo>
                    <a:pt x="359936" y="80986"/>
                    <a:pt x="278950" y="0"/>
                    <a:pt x="179968" y="0"/>
                  </a:cubicBezTo>
                  <a:close/>
                  <a:moveTo>
                    <a:pt x="179968" y="337440"/>
                  </a:moveTo>
                  <a:cubicBezTo>
                    <a:pt x="93358" y="337440"/>
                    <a:pt x="22496" y="266578"/>
                    <a:pt x="22496" y="179968"/>
                  </a:cubicBezTo>
                  <a:cubicBezTo>
                    <a:pt x="22496" y="93358"/>
                    <a:pt x="93358" y="22496"/>
                    <a:pt x="179968" y="22496"/>
                  </a:cubicBezTo>
                  <a:cubicBezTo>
                    <a:pt x="266578" y="22496"/>
                    <a:pt x="337440" y="93358"/>
                    <a:pt x="337440" y="179968"/>
                  </a:cubicBezTo>
                  <a:cubicBezTo>
                    <a:pt x="337440" y="266578"/>
                    <a:pt x="266578" y="337440"/>
                    <a:pt x="179968" y="3374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60" name="Google Shape;860;p33"/>
          <p:cNvSpPr/>
          <p:nvPr/>
        </p:nvSpPr>
        <p:spPr>
          <a:xfrm>
            <a:off x="6198270" y="7417335"/>
            <a:ext cx="502327" cy="578169"/>
          </a:xfrm>
          <a:custGeom>
            <a:avLst/>
            <a:gdLst/>
            <a:ahLst/>
            <a:cxnLst/>
            <a:rect l="l" t="t" r="r" b="b"/>
            <a:pathLst>
              <a:path w="393982" h="393982" extrusionOk="0">
                <a:moveTo>
                  <a:pt x="50479" y="0"/>
                </a:moveTo>
                <a:lnTo>
                  <a:pt x="343503" y="0"/>
                </a:lnTo>
                <a:cubicBezTo>
                  <a:pt x="371205" y="0"/>
                  <a:pt x="393982" y="22777"/>
                  <a:pt x="393982" y="50479"/>
                </a:cubicBezTo>
                <a:lnTo>
                  <a:pt x="393982" y="343503"/>
                </a:lnTo>
                <a:cubicBezTo>
                  <a:pt x="393982" y="371205"/>
                  <a:pt x="371205" y="393982"/>
                  <a:pt x="343503" y="393982"/>
                </a:cubicBezTo>
                <a:lnTo>
                  <a:pt x="50479" y="393982"/>
                </a:lnTo>
                <a:cubicBezTo>
                  <a:pt x="22777" y="393982"/>
                  <a:pt x="0" y="371205"/>
                  <a:pt x="0" y="343503"/>
                </a:cubicBezTo>
                <a:lnTo>
                  <a:pt x="0" y="50479"/>
                </a:lnTo>
                <a:cubicBezTo>
                  <a:pt x="0" y="22777"/>
                  <a:pt x="22777" y="0"/>
                  <a:pt x="50479" y="0"/>
                </a:cubicBezTo>
                <a:lnTo>
                  <a:pt x="50479" y="0"/>
                </a:lnTo>
                <a:close/>
                <a:moveTo>
                  <a:pt x="286868" y="43707"/>
                </a:moveTo>
                <a:cubicBezTo>
                  <a:pt x="277019" y="43707"/>
                  <a:pt x="269016" y="51710"/>
                  <a:pt x="269016" y="61560"/>
                </a:cubicBezTo>
                <a:lnTo>
                  <a:pt x="269016" y="104036"/>
                </a:lnTo>
                <a:cubicBezTo>
                  <a:pt x="269016" y="113885"/>
                  <a:pt x="277019" y="121888"/>
                  <a:pt x="286868" y="121888"/>
                </a:cubicBezTo>
                <a:lnTo>
                  <a:pt x="331191" y="121888"/>
                </a:lnTo>
                <a:cubicBezTo>
                  <a:pt x="341041" y="121888"/>
                  <a:pt x="349043" y="113885"/>
                  <a:pt x="349043" y="104036"/>
                </a:cubicBezTo>
                <a:lnTo>
                  <a:pt x="349043" y="61560"/>
                </a:lnTo>
                <a:cubicBezTo>
                  <a:pt x="349043" y="51710"/>
                  <a:pt x="341041" y="43707"/>
                  <a:pt x="331191" y="43707"/>
                </a:cubicBezTo>
                <a:lnTo>
                  <a:pt x="286868" y="43707"/>
                </a:lnTo>
                <a:lnTo>
                  <a:pt x="286868" y="43707"/>
                </a:lnTo>
                <a:close/>
                <a:moveTo>
                  <a:pt x="349659" y="166827"/>
                </a:moveTo>
                <a:lnTo>
                  <a:pt x="315186" y="166827"/>
                </a:lnTo>
                <a:cubicBezTo>
                  <a:pt x="318264" y="177292"/>
                  <a:pt x="320110" y="188988"/>
                  <a:pt x="320110" y="200685"/>
                </a:cubicBezTo>
                <a:cubicBezTo>
                  <a:pt x="320110" y="265938"/>
                  <a:pt x="265322" y="319495"/>
                  <a:pt x="197607" y="319495"/>
                </a:cubicBezTo>
                <a:cubicBezTo>
                  <a:pt x="129891" y="319495"/>
                  <a:pt x="75103" y="266553"/>
                  <a:pt x="75103" y="200685"/>
                </a:cubicBezTo>
                <a:cubicBezTo>
                  <a:pt x="75103" y="188988"/>
                  <a:pt x="76950" y="177292"/>
                  <a:pt x="80028" y="166827"/>
                </a:cubicBezTo>
                <a:lnTo>
                  <a:pt x="43707" y="166827"/>
                </a:lnTo>
                <a:lnTo>
                  <a:pt x="43707" y="333038"/>
                </a:lnTo>
                <a:cubicBezTo>
                  <a:pt x="43707" y="341656"/>
                  <a:pt x="50479" y="348428"/>
                  <a:pt x="59097" y="348428"/>
                </a:cubicBezTo>
                <a:lnTo>
                  <a:pt x="333654" y="348428"/>
                </a:lnTo>
                <a:cubicBezTo>
                  <a:pt x="342272" y="348428"/>
                  <a:pt x="349043" y="341656"/>
                  <a:pt x="349043" y="333038"/>
                </a:cubicBezTo>
                <a:lnTo>
                  <a:pt x="349043" y="166827"/>
                </a:lnTo>
                <a:lnTo>
                  <a:pt x="349659" y="166827"/>
                </a:lnTo>
                <a:close/>
                <a:moveTo>
                  <a:pt x="197607" y="119426"/>
                </a:moveTo>
                <a:cubicBezTo>
                  <a:pt x="153899" y="119426"/>
                  <a:pt x="118195" y="153899"/>
                  <a:pt x="118195" y="196375"/>
                </a:cubicBezTo>
                <a:cubicBezTo>
                  <a:pt x="118195" y="238852"/>
                  <a:pt x="153899" y="273325"/>
                  <a:pt x="197607" y="273325"/>
                </a:cubicBezTo>
                <a:cubicBezTo>
                  <a:pt x="241314" y="273325"/>
                  <a:pt x="277019" y="238852"/>
                  <a:pt x="277019" y="196375"/>
                </a:cubicBezTo>
                <a:cubicBezTo>
                  <a:pt x="276403" y="153899"/>
                  <a:pt x="241314" y="119426"/>
                  <a:pt x="197607" y="1194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1" name="Google Shape;861;p33"/>
          <p:cNvSpPr/>
          <p:nvPr/>
        </p:nvSpPr>
        <p:spPr>
          <a:xfrm>
            <a:off x="7060388" y="7350448"/>
            <a:ext cx="378535" cy="606173"/>
          </a:xfrm>
          <a:custGeom>
            <a:avLst/>
            <a:gdLst/>
            <a:ahLst/>
            <a:cxnLst/>
            <a:rect l="l" t="t" r="r" b="b"/>
            <a:pathLst>
              <a:path w="296890" h="413065" extrusionOk="0">
                <a:moveTo>
                  <a:pt x="277528" y="0"/>
                </a:moveTo>
                <a:lnTo>
                  <a:pt x="19362" y="0"/>
                </a:lnTo>
                <a:cubicBezTo>
                  <a:pt x="8390" y="0"/>
                  <a:pt x="0" y="8390"/>
                  <a:pt x="0" y="19362"/>
                </a:cubicBezTo>
                <a:lnTo>
                  <a:pt x="0" y="393703"/>
                </a:lnTo>
                <a:cubicBezTo>
                  <a:pt x="0" y="404675"/>
                  <a:pt x="8390" y="413065"/>
                  <a:pt x="19362" y="413065"/>
                </a:cubicBezTo>
                <a:lnTo>
                  <a:pt x="277528" y="413065"/>
                </a:lnTo>
                <a:cubicBezTo>
                  <a:pt x="288500" y="413065"/>
                  <a:pt x="296890" y="404675"/>
                  <a:pt x="296890" y="393703"/>
                </a:cubicBezTo>
                <a:lnTo>
                  <a:pt x="296890" y="19362"/>
                </a:lnTo>
                <a:cubicBezTo>
                  <a:pt x="296890" y="8390"/>
                  <a:pt x="288500" y="0"/>
                  <a:pt x="277528" y="0"/>
                </a:cubicBezTo>
                <a:close/>
                <a:moveTo>
                  <a:pt x="148445" y="25817"/>
                </a:moveTo>
                <a:cubicBezTo>
                  <a:pt x="152318" y="25817"/>
                  <a:pt x="154899" y="28398"/>
                  <a:pt x="154899" y="32271"/>
                </a:cubicBezTo>
                <a:cubicBezTo>
                  <a:pt x="154899" y="36143"/>
                  <a:pt x="152318" y="38725"/>
                  <a:pt x="148445" y="38725"/>
                </a:cubicBezTo>
                <a:cubicBezTo>
                  <a:pt x="144573" y="38725"/>
                  <a:pt x="141991" y="36143"/>
                  <a:pt x="141991" y="32271"/>
                </a:cubicBezTo>
                <a:cubicBezTo>
                  <a:pt x="141991" y="28398"/>
                  <a:pt x="144573" y="25817"/>
                  <a:pt x="148445" y="25817"/>
                </a:cubicBezTo>
                <a:close/>
                <a:moveTo>
                  <a:pt x="160063" y="389185"/>
                </a:moveTo>
                <a:cubicBezTo>
                  <a:pt x="142637" y="402093"/>
                  <a:pt x="123274" y="382731"/>
                  <a:pt x="136182" y="365304"/>
                </a:cubicBezTo>
                <a:cubicBezTo>
                  <a:pt x="153609" y="352396"/>
                  <a:pt x="173616" y="372404"/>
                  <a:pt x="160063" y="389185"/>
                </a:cubicBezTo>
                <a:close/>
                <a:moveTo>
                  <a:pt x="264620" y="342069"/>
                </a:moveTo>
                <a:lnTo>
                  <a:pt x="32271" y="342069"/>
                </a:lnTo>
                <a:lnTo>
                  <a:pt x="32271" y="64541"/>
                </a:lnTo>
                <a:lnTo>
                  <a:pt x="264620" y="64541"/>
                </a:lnTo>
                <a:lnTo>
                  <a:pt x="264620" y="3420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2" name="Google Shape;862;p33"/>
          <p:cNvSpPr/>
          <p:nvPr/>
        </p:nvSpPr>
        <p:spPr>
          <a:xfrm>
            <a:off x="7818394" y="7314515"/>
            <a:ext cx="331387" cy="678079"/>
          </a:xfrm>
          <a:custGeom>
            <a:avLst/>
            <a:gdLst/>
            <a:ahLst/>
            <a:cxnLst/>
            <a:rect l="l" t="t" r="r" b="b"/>
            <a:pathLst>
              <a:path w="259911" h="462064" extrusionOk="0">
                <a:moveTo>
                  <a:pt x="238252" y="0"/>
                </a:moveTo>
                <a:lnTo>
                  <a:pt x="21659" y="0"/>
                </a:lnTo>
                <a:cubicBezTo>
                  <a:pt x="9386" y="0"/>
                  <a:pt x="0" y="9386"/>
                  <a:pt x="0" y="21659"/>
                </a:cubicBezTo>
                <a:lnTo>
                  <a:pt x="0" y="440405"/>
                </a:lnTo>
                <a:cubicBezTo>
                  <a:pt x="0" y="452678"/>
                  <a:pt x="9386" y="462064"/>
                  <a:pt x="21659" y="462064"/>
                </a:cubicBezTo>
                <a:lnTo>
                  <a:pt x="238252" y="462064"/>
                </a:lnTo>
                <a:cubicBezTo>
                  <a:pt x="250525" y="462064"/>
                  <a:pt x="259911" y="452678"/>
                  <a:pt x="259911" y="440405"/>
                </a:cubicBezTo>
                <a:lnTo>
                  <a:pt x="259911" y="21659"/>
                </a:lnTo>
                <a:cubicBezTo>
                  <a:pt x="259911" y="9386"/>
                  <a:pt x="250525" y="0"/>
                  <a:pt x="238252" y="0"/>
                </a:cubicBezTo>
                <a:close/>
                <a:moveTo>
                  <a:pt x="108296" y="28879"/>
                </a:moveTo>
                <a:lnTo>
                  <a:pt x="151615" y="28879"/>
                </a:lnTo>
                <a:cubicBezTo>
                  <a:pt x="155225" y="28879"/>
                  <a:pt x="158835" y="32489"/>
                  <a:pt x="158835" y="36099"/>
                </a:cubicBezTo>
                <a:cubicBezTo>
                  <a:pt x="158835" y="39709"/>
                  <a:pt x="155225" y="43319"/>
                  <a:pt x="151615" y="43319"/>
                </a:cubicBezTo>
                <a:lnTo>
                  <a:pt x="108296" y="43319"/>
                </a:lnTo>
                <a:cubicBezTo>
                  <a:pt x="104686" y="43319"/>
                  <a:pt x="101077" y="39709"/>
                  <a:pt x="101077" y="36099"/>
                </a:cubicBezTo>
                <a:cubicBezTo>
                  <a:pt x="101077" y="32489"/>
                  <a:pt x="104686" y="28879"/>
                  <a:pt x="108296" y="28879"/>
                </a:cubicBezTo>
                <a:close/>
                <a:moveTo>
                  <a:pt x="79417" y="28879"/>
                </a:moveTo>
                <a:cubicBezTo>
                  <a:pt x="83749" y="28879"/>
                  <a:pt x="86637" y="31767"/>
                  <a:pt x="86637" y="36099"/>
                </a:cubicBezTo>
                <a:cubicBezTo>
                  <a:pt x="86637" y="40431"/>
                  <a:pt x="83749" y="43319"/>
                  <a:pt x="79417" y="43319"/>
                </a:cubicBezTo>
                <a:cubicBezTo>
                  <a:pt x="75085" y="43319"/>
                  <a:pt x="72198" y="40431"/>
                  <a:pt x="72198" y="36099"/>
                </a:cubicBezTo>
                <a:cubicBezTo>
                  <a:pt x="72198" y="31767"/>
                  <a:pt x="75085" y="28879"/>
                  <a:pt x="79417" y="28879"/>
                </a:cubicBezTo>
                <a:close/>
                <a:moveTo>
                  <a:pt x="142951" y="435351"/>
                </a:moveTo>
                <a:cubicBezTo>
                  <a:pt x="123458" y="449790"/>
                  <a:pt x="101798" y="428131"/>
                  <a:pt x="116238" y="408638"/>
                </a:cubicBezTo>
                <a:cubicBezTo>
                  <a:pt x="135731" y="394198"/>
                  <a:pt x="158113" y="416580"/>
                  <a:pt x="142951" y="435351"/>
                </a:cubicBezTo>
                <a:close/>
                <a:moveTo>
                  <a:pt x="223812" y="382647"/>
                </a:moveTo>
                <a:lnTo>
                  <a:pt x="36099" y="382647"/>
                </a:lnTo>
                <a:lnTo>
                  <a:pt x="36099" y="72198"/>
                </a:lnTo>
                <a:lnTo>
                  <a:pt x="223812" y="72198"/>
                </a:lnTo>
                <a:lnTo>
                  <a:pt x="223812" y="3826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63" name="Google Shape;863;p33"/>
          <p:cNvGrpSpPr/>
          <p:nvPr/>
        </p:nvGrpSpPr>
        <p:grpSpPr>
          <a:xfrm>
            <a:off x="8525439" y="7371498"/>
            <a:ext cx="404806" cy="621863"/>
            <a:chOff x="6498841" y="5025907"/>
            <a:chExt cx="317495" cy="423988"/>
          </a:xfrm>
        </p:grpSpPr>
        <p:sp>
          <p:nvSpPr>
            <p:cNvPr id="864" name="Google Shape;864;p33"/>
            <p:cNvSpPr/>
            <p:nvPr/>
          </p:nvSpPr>
          <p:spPr>
            <a:xfrm>
              <a:off x="6756806" y="5025907"/>
              <a:ext cx="59530" cy="66144"/>
            </a:xfrm>
            <a:custGeom>
              <a:avLst/>
              <a:gdLst/>
              <a:ahLst/>
              <a:cxnLst/>
              <a:rect l="l" t="t" r="r" b="b"/>
              <a:pathLst>
                <a:path w="59530" h="66144" extrusionOk="0">
                  <a:moveTo>
                    <a:pt x="0" y="0"/>
                  </a:moveTo>
                  <a:lnTo>
                    <a:pt x="0" y="66145"/>
                  </a:lnTo>
                  <a:lnTo>
                    <a:pt x="59530" y="66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5" name="Google Shape;865;p33"/>
            <p:cNvSpPr/>
            <p:nvPr/>
          </p:nvSpPr>
          <p:spPr>
            <a:xfrm>
              <a:off x="6498841" y="5025907"/>
              <a:ext cx="317494" cy="423988"/>
            </a:xfrm>
            <a:custGeom>
              <a:avLst/>
              <a:gdLst/>
              <a:ahLst/>
              <a:cxnLst/>
              <a:rect l="l" t="t" r="r" b="b"/>
              <a:pathLst>
                <a:path w="317494" h="423988" extrusionOk="0">
                  <a:moveTo>
                    <a:pt x="231506" y="92603"/>
                  </a:moveTo>
                  <a:lnTo>
                    <a:pt x="231506" y="0"/>
                  </a:lnTo>
                  <a:lnTo>
                    <a:pt x="13229" y="0"/>
                  </a:lnTo>
                  <a:cubicBezTo>
                    <a:pt x="5953" y="0"/>
                    <a:pt x="0" y="5953"/>
                    <a:pt x="0" y="13890"/>
                  </a:cubicBezTo>
                  <a:lnTo>
                    <a:pt x="0" y="410098"/>
                  </a:lnTo>
                  <a:cubicBezTo>
                    <a:pt x="0" y="417374"/>
                    <a:pt x="5953" y="423988"/>
                    <a:pt x="13229" y="423988"/>
                  </a:cubicBezTo>
                  <a:lnTo>
                    <a:pt x="302281" y="423988"/>
                  </a:lnTo>
                  <a:cubicBezTo>
                    <a:pt x="309557" y="423988"/>
                    <a:pt x="317495" y="418035"/>
                    <a:pt x="317495" y="410098"/>
                  </a:cubicBezTo>
                  <a:lnTo>
                    <a:pt x="317495" y="92603"/>
                  </a:lnTo>
                  <a:lnTo>
                    <a:pt x="231506" y="92603"/>
                  </a:lnTo>
                  <a:close/>
                  <a:moveTo>
                    <a:pt x="175945" y="101863"/>
                  </a:moveTo>
                  <a:lnTo>
                    <a:pt x="194465" y="109139"/>
                  </a:lnTo>
                  <a:lnTo>
                    <a:pt x="141550" y="241429"/>
                  </a:lnTo>
                  <a:lnTo>
                    <a:pt x="123029" y="234153"/>
                  </a:lnTo>
                  <a:lnTo>
                    <a:pt x="175945" y="101863"/>
                  </a:lnTo>
                  <a:close/>
                  <a:moveTo>
                    <a:pt x="59530" y="168669"/>
                  </a:moveTo>
                  <a:lnTo>
                    <a:pt x="105170" y="119061"/>
                  </a:lnTo>
                  <a:lnTo>
                    <a:pt x="119722" y="132290"/>
                  </a:lnTo>
                  <a:lnTo>
                    <a:pt x="85988" y="168669"/>
                  </a:lnTo>
                  <a:lnTo>
                    <a:pt x="119722" y="205049"/>
                  </a:lnTo>
                  <a:lnTo>
                    <a:pt x="105170" y="218278"/>
                  </a:lnTo>
                  <a:lnTo>
                    <a:pt x="59530" y="168669"/>
                  </a:lnTo>
                  <a:close/>
                  <a:moveTo>
                    <a:pt x="146180" y="341307"/>
                  </a:moveTo>
                  <a:cubicBezTo>
                    <a:pt x="146180" y="348583"/>
                    <a:pt x="144195" y="354536"/>
                    <a:pt x="140227" y="357844"/>
                  </a:cubicBezTo>
                  <a:cubicBezTo>
                    <a:pt x="136258" y="361812"/>
                    <a:pt x="131628" y="363135"/>
                    <a:pt x="125013" y="363135"/>
                  </a:cubicBezTo>
                  <a:cubicBezTo>
                    <a:pt x="120383" y="363135"/>
                    <a:pt x="117076" y="362474"/>
                    <a:pt x="113769" y="360489"/>
                  </a:cubicBezTo>
                  <a:cubicBezTo>
                    <a:pt x="111123" y="358505"/>
                    <a:pt x="108477" y="355859"/>
                    <a:pt x="105832" y="351891"/>
                  </a:cubicBezTo>
                  <a:lnTo>
                    <a:pt x="117076" y="343292"/>
                  </a:lnTo>
                  <a:cubicBezTo>
                    <a:pt x="117738" y="344615"/>
                    <a:pt x="119060" y="346599"/>
                    <a:pt x="119722" y="347260"/>
                  </a:cubicBezTo>
                  <a:cubicBezTo>
                    <a:pt x="121045" y="348583"/>
                    <a:pt x="122368" y="349245"/>
                    <a:pt x="124352" y="349245"/>
                  </a:cubicBezTo>
                  <a:cubicBezTo>
                    <a:pt x="125013" y="349245"/>
                    <a:pt x="126336" y="349245"/>
                    <a:pt x="126998" y="348583"/>
                  </a:cubicBezTo>
                  <a:cubicBezTo>
                    <a:pt x="127659" y="347922"/>
                    <a:pt x="128321" y="347260"/>
                    <a:pt x="128321" y="346599"/>
                  </a:cubicBezTo>
                  <a:cubicBezTo>
                    <a:pt x="128982" y="345938"/>
                    <a:pt x="128982" y="345276"/>
                    <a:pt x="128982" y="343953"/>
                  </a:cubicBezTo>
                  <a:cubicBezTo>
                    <a:pt x="128982" y="343292"/>
                    <a:pt x="128982" y="341969"/>
                    <a:pt x="128982" y="341307"/>
                  </a:cubicBezTo>
                  <a:lnTo>
                    <a:pt x="128982" y="284423"/>
                  </a:lnTo>
                  <a:lnTo>
                    <a:pt x="145518" y="284423"/>
                  </a:lnTo>
                  <a:lnTo>
                    <a:pt x="145518" y="341307"/>
                  </a:lnTo>
                  <a:close/>
                  <a:moveTo>
                    <a:pt x="204387" y="357844"/>
                  </a:moveTo>
                  <a:cubicBezTo>
                    <a:pt x="199757" y="361812"/>
                    <a:pt x="193143" y="363797"/>
                    <a:pt x="184544" y="363797"/>
                  </a:cubicBezTo>
                  <a:cubicBezTo>
                    <a:pt x="179252" y="363797"/>
                    <a:pt x="173299" y="362474"/>
                    <a:pt x="168669" y="359167"/>
                  </a:cubicBezTo>
                  <a:cubicBezTo>
                    <a:pt x="166023" y="357844"/>
                    <a:pt x="163377" y="355859"/>
                    <a:pt x="161393" y="353213"/>
                  </a:cubicBezTo>
                  <a:cubicBezTo>
                    <a:pt x="159409" y="350568"/>
                    <a:pt x="157424" y="347922"/>
                    <a:pt x="156101" y="343953"/>
                  </a:cubicBezTo>
                  <a:lnTo>
                    <a:pt x="169992" y="338000"/>
                  </a:lnTo>
                  <a:cubicBezTo>
                    <a:pt x="170653" y="339985"/>
                    <a:pt x="171976" y="341307"/>
                    <a:pt x="172638" y="342630"/>
                  </a:cubicBezTo>
                  <a:cubicBezTo>
                    <a:pt x="173299" y="343953"/>
                    <a:pt x="174622" y="345276"/>
                    <a:pt x="175945" y="346599"/>
                  </a:cubicBezTo>
                  <a:cubicBezTo>
                    <a:pt x="177268" y="347922"/>
                    <a:pt x="178591" y="348583"/>
                    <a:pt x="179914" y="349245"/>
                  </a:cubicBezTo>
                  <a:cubicBezTo>
                    <a:pt x="181236" y="349906"/>
                    <a:pt x="183221" y="349906"/>
                    <a:pt x="185205" y="349906"/>
                  </a:cubicBezTo>
                  <a:cubicBezTo>
                    <a:pt x="186528" y="349906"/>
                    <a:pt x="187851" y="349906"/>
                    <a:pt x="189174" y="349245"/>
                  </a:cubicBezTo>
                  <a:cubicBezTo>
                    <a:pt x="190497" y="349245"/>
                    <a:pt x="191820" y="348583"/>
                    <a:pt x="192481" y="347922"/>
                  </a:cubicBezTo>
                  <a:cubicBezTo>
                    <a:pt x="193804" y="347260"/>
                    <a:pt x="194465" y="346599"/>
                    <a:pt x="195127" y="345276"/>
                  </a:cubicBezTo>
                  <a:cubicBezTo>
                    <a:pt x="195788" y="343953"/>
                    <a:pt x="195788" y="342630"/>
                    <a:pt x="195788" y="340646"/>
                  </a:cubicBezTo>
                  <a:cubicBezTo>
                    <a:pt x="195788" y="338000"/>
                    <a:pt x="194465" y="336016"/>
                    <a:pt x="191820" y="334031"/>
                  </a:cubicBezTo>
                  <a:cubicBezTo>
                    <a:pt x="189174" y="332047"/>
                    <a:pt x="185205" y="330063"/>
                    <a:pt x="181236" y="328740"/>
                  </a:cubicBezTo>
                  <a:cubicBezTo>
                    <a:pt x="173299" y="325433"/>
                    <a:pt x="167346" y="322787"/>
                    <a:pt x="163377" y="319480"/>
                  </a:cubicBezTo>
                  <a:cubicBezTo>
                    <a:pt x="159409" y="316172"/>
                    <a:pt x="157424" y="310881"/>
                    <a:pt x="157424" y="304928"/>
                  </a:cubicBezTo>
                  <a:cubicBezTo>
                    <a:pt x="157424" y="298975"/>
                    <a:pt x="160070" y="293683"/>
                    <a:pt x="164700" y="289714"/>
                  </a:cubicBezTo>
                  <a:cubicBezTo>
                    <a:pt x="169330" y="285746"/>
                    <a:pt x="175283" y="283761"/>
                    <a:pt x="182559" y="283761"/>
                  </a:cubicBezTo>
                  <a:cubicBezTo>
                    <a:pt x="188512" y="283761"/>
                    <a:pt x="193804" y="285084"/>
                    <a:pt x="198434" y="288392"/>
                  </a:cubicBezTo>
                  <a:cubicBezTo>
                    <a:pt x="201080" y="289714"/>
                    <a:pt x="203064" y="291699"/>
                    <a:pt x="205049" y="293683"/>
                  </a:cubicBezTo>
                  <a:cubicBezTo>
                    <a:pt x="207033" y="295667"/>
                    <a:pt x="208356" y="298975"/>
                    <a:pt x="210340" y="302282"/>
                  </a:cubicBezTo>
                  <a:lnTo>
                    <a:pt x="195127" y="306912"/>
                  </a:lnTo>
                  <a:cubicBezTo>
                    <a:pt x="193804" y="303605"/>
                    <a:pt x="192481" y="301620"/>
                    <a:pt x="190497" y="299636"/>
                  </a:cubicBezTo>
                  <a:cubicBezTo>
                    <a:pt x="188512" y="297652"/>
                    <a:pt x="185867" y="296990"/>
                    <a:pt x="182559" y="296990"/>
                  </a:cubicBezTo>
                  <a:cubicBezTo>
                    <a:pt x="181236" y="296990"/>
                    <a:pt x="180575" y="296990"/>
                    <a:pt x="179252" y="297652"/>
                  </a:cubicBezTo>
                  <a:cubicBezTo>
                    <a:pt x="177929" y="297652"/>
                    <a:pt x="177268" y="298313"/>
                    <a:pt x="175945" y="298975"/>
                  </a:cubicBezTo>
                  <a:cubicBezTo>
                    <a:pt x="175283" y="299636"/>
                    <a:pt x="173961" y="300298"/>
                    <a:pt x="173961" y="300959"/>
                  </a:cubicBezTo>
                  <a:cubicBezTo>
                    <a:pt x="173299" y="301620"/>
                    <a:pt x="173299" y="302943"/>
                    <a:pt x="173299" y="304266"/>
                  </a:cubicBezTo>
                  <a:cubicBezTo>
                    <a:pt x="173299" y="305589"/>
                    <a:pt x="173299" y="306251"/>
                    <a:pt x="173961" y="307574"/>
                  </a:cubicBezTo>
                  <a:cubicBezTo>
                    <a:pt x="174622" y="308235"/>
                    <a:pt x="175945" y="309558"/>
                    <a:pt x="177268" y="310219"/>
                  </a:cubicBezTo>
                  <a:cubicBezTo>
                    <a:pt x="180575" y="312204"/>
                    <a:pt x="184544" y="313527"/>
                    <a:pt x="188512" y="315511"/>
                  </a:cubicBezTo>
                  <a:cubicBezTo>
                    <a:pt x="194465" y="317495"/>
                    <a:pt x="199757" y="320141"/>
                    <a:pt x="204387" y="324110"/>
                  </a:cubicBezTo>
                  <a:cubicBezTo>
                    <a:pt x="209017" y="328078"/>
                    <a:pt x="211663" y="333370"/>
                    <a:pt x="211663" y="339985"/>
                  </a:cubicBezTo>
                  <a:cubicBezTo>
                    <a:pt x="211663" y="347922"/>
                    <a:pt x="209017" y="353875"/>
                    <a:pt x="204387" y="357844"/>
                  </a:cubicBezTo>
                  <a:close/>
                  <a:moveTo>
                    <a:pt x="212324" y="218278"/>
                  </a:moveTo>
                  <a:lnTo>
                    <a:pt x="197773" y="205049"/>
                  </a:lnTo>
                  <a:lnTo>
                    <a:pt x="231506" y="168669"/>
                  </a:lnTo>
                  <a:lnTo>
                    <a:pt x="197773" y="132290"/>
                  </a:lnTo>
                  <a:lnTo>
                    <a:pt x="212324" y="119061"/>
                  </a:lnTo>
                  <a:lnTo>
                    <a:pt x="257964" y="168669"/>
                  </a:lnTo>
                  <a:lnTo>
                    <a:pt x="212324" y="21827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66" name="Google Shape;866;p33"/>
          <p:cNvGrpSpPr/>
          <p:nvPr/>
        </p:nvGrpSpPr>
        <p:grpSpPr>
          <a:xfrm>
            <a:off x="9402795" y="7336165"/>
            <a:ext cx="216074" cy="691649"/>
            <a:chOff x="7186963" y="5001817"/>
            <a:chExt cx="169470" cy="471568"/>
          </a:xfrm>
        </p:grpSpPr>
        <p:sp>
          <p:nvSpPr>
            <p:cNvPr id="867" name="Google Shape;867;p33"/>
            <p:cNvSpPr/>
            <p:nvPr/>
          </p:nvSpPr>
          <p:spPr>
            <a:xfrm>
              <a:off x="7209068" y="5001817"/>
              <a:ext cx="125260" cy="147365"/>
            </a:xfrm>
            <a:custGeom>
              <a:avLst/>
              <a:gdLst/>
              <a:ahLst/>
              <a:cxnLst/>
              <a:rect l="l" t="t" r="r" b="b"/>
              <a:pathLst>
                <a:path w="125260" h="147365" extrusionOk="0">
                  <a:moveTo>
                    <a:pt x="125261" y="147365"/>
                  </a:moveTo>
                  <a:lnTo>
                    <a:pt x="125261" y="110524"/>
                  </a:lnTo>
                  <a:cubicBezTo>
                    <a:pt x="125261" y="102419"/>
                    <a:pt x="118629" y="95787"/>
                    <a:pt x="110524" y="95787"/>
                  </a:cubicBezTo>
                  <a:lnTo>
                    <a:pt x="87682" y="95787"/>
                  </a:lnTo>
                  <a:lnTo>
                    <a:pt x="81051" y="0"/>
                  </a:lnTo>
                  <a:lnTo>
                    <a:pt x="44210" y="0"/>
                  </a:lnTo>
                  <a:lnTo>
                    <a:pt x="36841" y="95787"/>
                  </a:lnTo>
                  <a:lnTo>
                    <a:pt x="14737" y="95787"/>
                  </a:lnTo>
                  <a:cubicBezTo>
                    <a:pt x="6631" y="95787"/>
                    <a:pt x="0" y="102419"/>
                    <a:pt x="0" y="110524"/>
                  </a:cubicBezTo>
                  <a:lnTo>
                    <a:pt x="0" y="147365"/>
                  </a:lnTo>
                  <a:lnTo>
                    <a:pt x="125261" y="147365"/>
                  </a:lnTo>
                  <a:lnTo>
                    <a:pt x="125261" y="1473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8" name="Google Shape;868;p33"/>
            <p:cNvSpPr/>
            <p:nvPr/>
          </p:nvSpPr>
          <p:spPr>
            <a:xfrm>
              <a:off x="7186963" y="5252338"/>
              <a:ext cx="46420" cy="162101"/>
            </a:xfrm>
            <a:custGeom>
              <a:avLst/>
              <a:gdLst/>
              <a:ahLst/>
              <a:cxnLst/>
              <a:rect l="l" t="t" r="r" b="b"/>
              <a:pathLst>
                <a:path w="46420" h="162101" extrusionOk="0">
                  <a:moveTo>
                    <a:pt x="0" y="0"/>
                  </a:moveTo>
                  <a:lnTo>
                    <a:pt x="46420" y="0"/>
                  </a:lnTo>
                  <a:lnTo>
                    <a:pt x="46420" y="162102"/>
                  </a:lnTo>
                  <a:lnTo>
                    <a:pt x="0" y="162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69" name="Google Shape;869;p33"/>
            <p:cNvSpPr/>
            <p:nvPr/>
          </p:nvSpPr>
          <p:spPr>
            <a:xfrm>
              <a:off x="7186963" y="5171287"/>
              <a:ext cx="169470" cy="302098"/>
            </a:xfrm>
            <a:custGeom>
              <a:avLst/>
              <a:gdLst/>
              <a:ahLst/>
              <a:cxnLst/>
              <a:rect l="l" t="t" r="r" b="b"/>
              <a:pathLst>
                <a:path w="169470" h="302098" extrusionOk="0">
                  <a:moveTo>
                    <a:pt x="117892" y="0"/>
                  </a:moveTo>
                  <a:lnTo>
                    <a:pt x="51578" y="0"/>
                  </a:lnTo>
                  <a:cubicBezTo>
                    <a:pt x="23578" y="0"/>
                    <a:pt x="0" y="23578"/>
                    <a:pt x="0" y="51578"/>
                  </a:cubicBezTo>
                  <a:lnTo>
                    <a:pt x="0" y="51578"/>
                  </a:lnTo>
                  <a:lnTo>
                    <a:pt x="75893" y="51578"/>
                  </a:lnTo>
                  <a:lnTo>
                    <a:pt x="75893" y="272626"/>
                  </a:lnTo>
                  <a:lnTo>
                    <a:pt x="0" y="272626"/>
                  </a:lnTo>
                  <a:lnTo>
                    <a:pt x="0" y="287362"/>
                  </a:lnTo>
                  <a:cubicBezTo>
                    <a:pt x="0" y="295467"/>
                    <a:pt x="6631" y="302099"/>
                    <a:pt x="14737" y="302099"/>
                  </a:cubicBezTo>
                  <a:lnTo>
                    <a:pt x="154734" y="302099"/>
                  </a:lnTo>
                  <a:cubicBezTo>
                    <a:pt x="162839" y="302099"/>
                    <a:pt x="169470" y="295467"/>
                    <a:pt x="169470" y="287362"/>
                  </a:cubicBezTo>
                  <a:lnTo>
                    <a:pt x="169470" y="51578"/>
                  </a:lnTo>
                  <a:cubicBezTo>
                    <a:pt x="169470" y="22842"/>
                    <a:pt x="146629" y="0"/>
                    <a:pt x="11789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870" name="Google Shape;870;p33"/>
          <p:cNvSpPr/>
          <p:nvPr/>
        </p:nvSpPr>
        <p:spPr>
          <a:xfrm>
            <a:off x="10069008" y="7471785"/>
            <a:ext cx="407632" cy="469176"/>
          </a:xfrm>
          <a:custGeom>
            <a:avLst/>
            <a:gdLst/>
            <a:ahLst/>
            <a:cxnLst/>
            <a:rect l="l" t="t" r="r" b="b"/>
            <a:pathLst>
              <a:path w="319711" h="319711" extrusionOk="0">
                <a:moveTo>
                  <a:pt x="190835" y="140883"/>
                </a:moveTo>
                <a:cubicBezTo>
                  <a:pt x="197329" y="125897"/>
                  <a:pt x="200826" y="109413"/>
                  <a:pt x="199327" y="91930"/>
                </a:cubicBezTo>
                <a:cubicBezTo>
                  <a:pt x="195331" y="39980"/>
                  <a:pt x="150374" y="-981"/>
                  <a:pt x="98424" y="18"/>
                </a:cubicBezTo>
                <a:cubicBezTo>
                  <a:pt x="44475" y="1017"/>
                  <a:pt x="1017" y="44475"/>
                  <a:pt x="18" y="98424"/>
                </a:cubicBezTo>
                <a:cubicBezTo>
                  <a:pt x="-981" y="150874"/>
                  <a:pt x="39980" y="195830"/>
                  <a:pt x="91930" y="199827"/>
                </a:cubicBezTo>
                <a:cubicBezTo>
                  <a:pt x="109413" y="201325"/>
                  <a:pt x="125897" y="197829"/>
                  <a:pt x="140883" y="191335"/>
                </a:cubicBezTo>
                <a:lnTo>
                  <a:pt x="169855" y="219808"/>
                </a:lnTo>
                <a:lnTo>
                  <a:pt x="194831" y="219808"/>
                </a:lnTo>
                <a:lnTo>
                  <a:pt x="194831" y="244784"/>
                </a:lnTo>
                <a:lnTo>
                  <a:pt x="219808" y="244784"/>
                </a:lnTo>
                <a:lnTo>
                  <a:pt x="219808" y="269760"/>
                </a:lnTo>
                <a:lnTo>
                  <a:pt x="244784" y="269760"/>
                </a:lnTo>
                <a:lnTo>
                  <a:pt x="244784" y="294736"/>
                </a:lnTo>
                <a:lnTo>
                  <a:pt x="266763" y="316715"/>
                </a:lnTo>
                <a:cubicBezTo>
                  <a:pt x="268761" y="318713"/>
                  <a:pt x="271258" y="319712"/>
                  <a:pt x="273756" y="319712"/>
                </a:cubicBezTo>
                <a:lnTo>
                  <a:pt x="309721" y="319712"/>
                </a:lnTo>
                <a:cubicBezTo>
                  <a:pt x="315216" y="319712"/>
                  <a:pt x="319712" y="315216"/>
                  <a:pt x="319712" y="309721"/>
                </a:cubicBezTo>
                <a:lnTo>
                  <a:pt x="319712" y="273756"/>
                </a:lnTo>
                <a:cubicBezTo>
                  <a:pt x="319712" y="271258"/>
                  <a:pt x="318713" y="268761"/>
                  <a:pt x="316715" y="266763"/>
                </a:cubicBezTo>
                <a:lnTo>
                  <a:pt x="190835" y="140883"/>
                </a:lnTo>
                <a:close/>
                <a:moveTo>
                  <a:pt x="77444" y="99922"/>
                </a:moveTo>
                <a:cubicBezTo>
                  <a:pt x="64956" y="99922"/>
                  <a:pt x="54965" y="89932"/>
                  <a:pt x="54965" y="77444"/>
                </a:cubicBezTo>
                <a:cubicBezTo>
                  <a:pt x="54965" y="64956"/>
                  <a:pt x="64956" y="54965"/>
                  <a:pt x="77444" y="54965"/>
                </a:cubicBezTo>
                <a:cubicBezTo>
                  <a:pt x="89932" y="54965"/>
                  <a:pt x="99922" y="64956"/>
                  <a:pt x="99922" y="77444"/>
                </a:cubicBezTo>
                <a:cubicBezTo>
                  <a:pt x="99922" y="89932"/>
                  <a:pt x="89932" y="99922"/>
                  <a:pt x="77444" y="999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1" name="Google Shape;871;p33"/>
          <p:cNvSpPr/>
          <p:nvPr/>
        </p:nvSpPr>
        <p:spPr>
          <a:xfrm>
            <a:off x="10750987" y="7472329"/>
            <a:ext cx="572129" cy="442435"/>
          </a:xfrm>
          <a:custGeom>
            <a:avLst/>
            <a:gdLst/>
            <a:ahLst/>
            <a:cxnLst/>
            <a:rect l="l" t="t" r="r" b="b"/>
            <a:pathLst>
              <a:path w="448729" h="301489" extrusionOk="0">
                <a:moveTo>
                  <a:pt x="413672" y="245399"/>
                </a:moveTo>
                <a:lnTo>
                  <a:pt x="413672" y="14023"/>
                </a:lnTo>
                <a:cubicBezTo>
                  <a:pt x="413672" y="6310"/>
                  <a:pt x="407362" y="0"/>
                  <a:pt x="399649" y="0"/>
                </a:cubicBezTo>
                <a:lnTo>
                  <a:pt x="49080" y="0"/>
                </a:lnTo>
                <a:cubicBezTo>
                  <a:pt x="41367" y="0"/>
                  <a:pt x="35057" y="6310"/>
                  <a:pt x="35057" y="14023"/>
                </a:cubicBezTo>
                <a:lnTo>
                  <a:pt x="35057" y="245399"/>
                </a:lnTo>
                <a:lnTo>
                  <a:pt x="0" y="245399"/>
                </a:lnTo>
                <a:cubicBezTo>
                  <a:pt x="0" y="276249"/>
                  <a:pt x="25241" y="301490"/>
                  <a:pt x="56091" y="301490"/>
                </a:cubicBezTo>
                <a:lnTo>
                  <a:pt x="392638" y="301490"/>
                </a:lnTo>
                <a:cubicBezTo>
                  <a:pt x="423488" y="301490"/>
                  <a:pt x="448729" y="276249"/>
                  <a:pt x="448729" y="245399"/>
                </a:cubicBezTo>
                <a:lnTo>
                  <a:pt x="413672" y="245399"/>
                </a:lnTo>
                <a:close/>
                <a:moveTo>
                  <a:pt x="63103" y="28046"/>
                </a:moveTo>
                <a:lnTo>
                  <a:pt x="385627" y="28046"/>
                </a:lnTo>
                <a:lnTo>
                  <a:pt x="385627" y="245399"/>
                </a:lnTo>
                <a:lnTo>
                  <a:pt x="262226" y="245399"/>
                </a:lnTo>
                <a:cubicBezTo>
                  <a:pt x="260123" y="245399"/>
                  <a:pt x="258720" y="246100"/>
                  <a:pt x="257318" y="247502"/>
                </a:cubicBezTo>
                <a:lnTo>
                  <a:pt x="249606" y="255215"/>
                </a:lnTo>
                <a:cubicBezTo>
                  <a:pt x="246801" y="258019"/>
                  <a:pt x="243295" y="259421"/>
                  <a:pt x="239790" y="259421"/>
                </a:cubicBezTo>
                <a:lnTo>
                  <a:pt x="202629" y="259421"/>
                </a:lnTo>
                <a:cubicBezTo>
                  <a:pt x="199123" y="259421"/>
                  <a:pt x="195618" y="258019"/>
                  <a:pt x="192813" y="255215"/>
                </a:cubicBezTo>
                <a:lnTo>
                  <a:pt x="185101" y="247502"/>
                </a:lnTo>
                <a:cubicBezTo>
                  <a:pt x="183698" y="246100"/>
                  <a:pt x="182296" y="245399"/>
                  <a:pt x="180193" y="245399"/>
                </a:cubicBezTo>
                <a:lnTo>
                  <a:pt x="63103" y="245399"/>
                </a:lnTo>
                <a:lnTo>
                  <a:pt x="63103" y="280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2" name="Google Shape;872;p33"/>
          <p:cNvSpPr/>
          <p:nvPr/>
        </p:nvSpPr>
        <p:spPr>
          <a:xfrm>
            <a:off x="11527283" y="7512073"/>
            <a:ext cx="499783" cy="341549"/>
          </a:xfrm>
          <a:custGeom>
            <a:avLst/>
            <a:gdLst/>
            <a:ahLst/>
            <a:cxnLst/>
            <a:rect l="l" t="t" r="r" b="b"/>
            <a:pathLst>
              <a:path w="391987" h="232742" extrusionOk="0">
                <a:moveTo>
                  <a:pt x="172719" y="207018"/>
                </a:moveTo>
                <a:lnTo>
                  <a:pt x="158632" y="165370"/>
                </a:lnTo>
                <a:cubicBezTo>
                  <a:pt x="158632" y="165370"/>
                  <a:pt x="135358" y="192931"/>
                  <a:pt x="100447" y="192931"/>
                </a:cubicBezTo>
                <a:cubicBezTo>
                  <a:pt x="69210" y="192931"/>
                  <a:pt x="47161" y="164145"/>
                  <a:pt x="47161" y="118209"/>
                </a:cubicBezTo>
                <a:cubicBezTo>
                  <a:pt x="47161" y="59411"/>
                  <a:pt x="74723" y="37974"/>
                  <a:pt x="102284" y="37974"/>
                </a:cubicBezTo>
                <a:cubicBezTo>
                  <a:pt x="142095" y="37974"/>
                  <a:pt x="154345" y="65535"/>
                  <a:pt x="165370" y="100447"/>
                </a:cubicBezTo>
                <a:lnTo>
                  <a:pt x="179457" y="148220"/>
                </a:lnTo>
                <a:cubicBezTo>
                  <a:pt x="194156" y="195381"/>
                  <a:pt x="221105" y="232742"/>
                  <a:pt x="298890" y="232742"/>
                </a:cubicBezTo>
                <a:cubicBezTo>
                  <a:pt x="354013" y="232742"/>
                  <a:pt x="391987" y="214368"/>
                  <a:pt x="391987" y="166594"/>
                </a:cubicBezTo>
                <a:cubicBezTo>
                  <a:pt x="391987" y="128008"/>
                  <a:pt x="371163" y="107796"/>
                  <a:pt x="332576" y="97997"/>
                </a:cubicBezTo>
                <a:lnTo>
                  <a:pt x="303790" y="91259"/>
                </a:lnTo>
                <a:cubicBezTo>
                  <a:pt x="284191" y="86360"/>
                  <a:pt x="278066" y="77785"/>
                  <a:pt x="278066" y="63698"/>
                </a:cubicBezTo>
                <a:cubicBezTo>
                  <a:pt x="278066" y="47161"/>
                  <a:pt x="290315" y="37974"/>
                  <a:pt x="309915" y="37974"/>
                </a:cubicBezTo>
                <a:cubicBezTo>
                  <a:pt x="331352" y="37974"/>
                  <a:pt x="342989" y="46548"/>
                  <a:pt x="344826" y="67373"/>
                </a:cubicBezTo>
                <a:lnTo>
                  <a:pt x="389537" y="61860"/>
                </a:lnTo>
                <a:cubicBezTo>
                  <a:pt x="385862" y="18374"/>
                  <a:pt x="358301" y="612"/>
                  <a:pt x="312365" y="612"/>
                </a:cubicBezTo>
                <a:cubicBezTo>
                  <a:pt x="271941" y="612"/>
                  <a:pt x="232742" y="17149"/>
                  <a:pt x="232742" y="69210"/>
                </a:cubicBezTo>
                <a:cubicBezTo>
                  <a:pt x="232742" y="101672"/>
                  <a:pt x="247442" y="122496"/>
                  <a:pt x="284803" y="132296"/>
                </a:cubicBezTo>
                <a:lnTo>
                  <a:pt x="315427" y="140258"/>
                </a:lnTo>
                <a:cubicBezTo>
                  <a:pt x="338089" y="145770"/>
                  <a:pt x="346051" y="156182"/>
                  <a:pt x="346051" y="170269"/>
                </a:cubicBezTo>
                <a:cubicBezTo>
                  <a:pt x="346051" y="188031"/>
                  <a:pt x="330127" y="195381"/>
                  <a:pt x="299503" y="195381"/>
                </a:cubicBezTo>
                <a:cubicBezTo>
                  <a:pt x="254179" y="195381"/>
                  <a:pt x="235192" y="169657"/>
                  <a:pt x="224780" y="134746"/>
                </a:cubicBezTo>
                <a:lnTo>
                  <a:pt x="210081" y="86972"/>
                </a:lnTo>
                <a:cubicBezTo>
                  <a:pt x="191094" y="23274"/>
                  <a:pt x="160470" y="0"/>
                  <a:pt x="101059" y="0"/>
                </a:cubicBezTo>
                <a:cubicBezTo>
                  <a:pt x="34911" y="0"/>
                  <a:pt x="0" y="44711"/>
                  <a:pt x="0" y="120659"/>
                </a:cubicBezTo>
                <a:cubicBezTo>
                  <a:pt x="0" y="193544"/>
                  <a:pt x="34911" y="232742"/>
                  <a:pt x="97997" y="232742"/>
                </a:cubicBezTo>
                <a:cubicBezTo>
                  <a:pt x="148833" y="232742"/>
                  <a:pt x="172719" y="207018"/>
                  <a:pt x="172719" y="207018"/>
                </a:cubicBezTo>
                <a:lnTo>
                  <a:pt x="172719" y="2070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3" name="Google Shape;873;p33"/>
          <p:cNvSpPr/>
          <p:nvPr/>
        </p:nvSpPr>
        <p:spPr>
          <a:xfrm>
            <a:off x="12303589" y="7369978"/>
            <a:ext cx="525925" cy="605692"/>
          </a:xfrm>
          <a:custGeom>
            <a:avLst/>
            <a:gdLst/>
            <a:ahLst/>
            <a:cxnLst/>
            <a:rect l="l" t="t" r="r" b="b"/>
            <a:pathLst>
              <a:path w="412490" h="412737" extrusionOk="0">
                <a:moveTo>
                  <a:pt x="397248" y="236539"/>
                </a:moveTo>
                <a:cubicBezTo>
                  <a:pt x="399184" y="226858"/>
                  <a:pt x="399830" y="216531"/>
                  <a:pt x="399830" y="206205"/>
                </a:cubicBezTo>
                <a:cubicBezTo>
                  <a:pt x="399830" y="195878"/>
                  <a:pt x="399184" y="185552"/>
                  <a:pt x="397248" y="175870"/>
                </a:cubicBezTo>
                <a:cubicBezTo>
                  <a:pt x="423064" y="130691"/>
                  <a:pt x="415320" y="72604"/>
                  <a:pt x="378531" y="35170"/>
                </a:cubicBezTo>
                <a:lnTo>
                  <a:pt x="377240" y="33879"/>
                </a:lnTo>
                <a:cubicBezTo>
                  <a:pt x="340451" y="-2910"/>
                  <a:pt x="282364" y="-10655"/>
                  <a:pt x="237185" y="15162"/>
                </a:cubicBezTo>
                <a:cubicBezTo>
                  <a:pt x="217177" y="11935"/>
                  <a:pt x="195233" y="11935"/>
                  <a:pt x="175225" y="15162"/>
                </a:cubicBezTo>
                <a:cubicBezTo>
                  <a:pt x="130046" y="-10655"/>
                  <a:pt x="71958" y="-2910"/>
                  <a:pt x="35170" y="33879"/>
                </a:cubicBezTo>
                <a:lnTo>
                  <a:pt x="33879" y="35170"/>
                </a:lnTo>
                <a:cubicBezTo>
                  <a:pt x="-2910" y="71958"/>
                  <a:pt x="-10655" y="130691"/>
                  <a:pt x="15162" y="175870"/>
                </a:cubicBezTo>
                <a:cubicBezTo>
                  <a:pt x="13226" y="185552"/>
                  <a:pt x="12580" y="195878"/>
                  <a:pt x="12580" y="206205"/>
                </a:cubicBezTo>
                <a:cubicBezTo>
                  <a:pt x="12580" y="216531"/>
                  <a:pt x="13226" y="226858"/>
                  <a:pt x="15162" y="236539"/>
                </a:cubicBezTo>
                <a:cubicBezTo>
                  <a:pt x="-10655" y="281718"/>
                  <a:pt x="-2910" y="340451"/>
                  <a:pt x="33879" y="377240"/>
                </a:cubicBezTo>
                <a:lnTo>
                  <a:pt x="35170" y="378531"/>
                </a:lnTo>
                <a:cubicBezTo>
                  <a:pt x="57759" y="401120"/>
                  <a:pt x="87448" y="412738"/>
                  <a:pt x="118428" y="412738"/>
                </a:cubicBezTo>
                <a:cubicBezTo>
                  <a:pt x="138436" y="412738"/>
                  <a:pt x="158444" y="407575"/>
                  <a:pt x="176516" y="397248"/>
                </a:cubicBezTo>
                <a:cubicBezTo>
                  <a:pt x="186842" y="398539"/>
                  <a:pt x="196524" y="399830"/>
                  <a:pt x="206850" y="399830"/>
                </a:cubicBezTo>
                <a:cubicBezTo>
                  <a:pt x="217177" y="399830"/>
                  <a:pt x="227504" y="399184"/>
                  <a:pt x="237185" y="397248"/>
                </a:cubicBezTo>
                <a:cubicBezTo>
                  <a:pt x="255256" y="407575"/>
                  <a:pt x="275264" y="412738"/>
                  <a:pt x="295272" y="412738"/>
                </a:cubicBezTo>
                <a:cubicBezTo>
                  <a:pt x="325607" y="412738"/>
                  <a:pt x="355941" y="401120"/>
                  <a:pt x="378531" y="378531"/>
                </a:cubicBezTo>
                <a:lnTo>
                  <a:pt x="379822" y="377240"/>
                </a:lnTo>
                <a:cubicBezTo>
                  <a:pt x="415320" y="340451"/>
                  <a:pt x="423064" y="282364"/>
                  <a:pt x="397248" y="236539"/>
                </a:cubicBezTo>
                <a:close/>
                <a:moveTo>
                  <a:pt x="234603" y="284946"/>
                </a:moveTo>
                <a:cubicBezTo>
                  <a:pt x="216531" y="291400"/>
                  <a:pt x="195878" y="291400"/>
                  <a:pt x="177807" y="284946"/>
                </a:cubicBezTo>
                <a:cubicBezTo>
                  <a:pt x="156508" y="277201"/>
                  <a:pt x="139082" y="261711"/>
                  <a:pt x="130046" y="241057"/>
                </a:cubicBezTo>
                <a:cubicBezTo>
                  <a:pt x="124882" y="230085"/>
                  <a:pt x="122301" y="218468"/>
                  <a:pt x="122301" y="206205"/>
                </a:cubicBezTo>
                <a:cubicBezTo>
                  <a:pt x="122301" y="193942"/>
                  <a:pt x="124882" y="182324"/>
                  <a:pt x="130046" y="171352"/>
                </a:cubicBezTo>
                <a:cubicBezTo>
                  <a:pt x="139727" y="150699"/>
                  <a:pt x="157153" y="135209"/>
                  <a:pt x="177807" y="127464"/>
                </a:cubicBezTo>
                <a:cubicBezTo>
                  <a:pt x="186842" y="124237"/>
                  <a:pt x="196524" y="122301"/>
                  <a:pt x="206205" y="122301"/>
                </a:cubicBezTo>
                <a:cubicBezTo>
                  <a:pt x="215886" y="122301"/>
                  <a:pt x="225567" y="124237"/>
                  <a:pt x="234603" y="127464"/>
                </a:cubicBezTo>
                <a:cubicBezTo>
                  <a:pt x="255902" y="135209"/>
                  <a:pt x="273328" y="150699"/>
                  <a:pt x="282364" y="171352"/>
                </a:cubicBezTo>
                <a:cubicBezTo>
                  <a:pt x="287527" y="182324"/>
                  <a:pt x="290109" y="193942"/>
                  <a:pt x="290109" y="206205"/>
                </a:cubicBezTo>
                <a:cubicBezTo>
                  <a:pt x="290109" y="218468"/>
                  <a:pt x="287527" y="230085"/>
                  <a:pt x="282364" y="241703"/>
                </a:cubicBezTo>
                <a:cubicBezTo>
                  <a:pt x="272683" y="261711"/>
                  <a:pt x="255256" y="277846"/>
                  <a:pt x="234603" y="284946"/>
                </a:cubicBezTo>
                <a:close/>
                <a:moveTo>
                  <a:pt x="304953" y="159089"/>
                </a:moveTo>
                <a:cubicBezTo>
                  <a:pt x="292691" y="133918"/>
                  <a:pt x="271392" y="114556"/>
                  <a:pt x="246221" y="104229"/>
                </a:cubicBezTo>
                <a:lnTo>
                  <a:pt x="272037" y="51950"/>
                </a:lnTo>
                <a:cubicBezTo>
                  <a:pt x="309471" y="68086"/>
                  <a:pt x="339806" y="97130"/>
                  <a:pt x="357878" y="134564"/>
                </a:cubicBezTo>
                <a:lnTo>
                  <a:pt x="304953" y="159089"/>
                </a:lnTo>
                <a:close/>
                <a:moveTo>
                  <a:pt x="140372" y="51950"/>
                </a:moveTo>
                <a:lnTo>
                  <a:pt x="166189" y="104229"/>
                </a:lnTo>
                <a:cubicBezTo>
                  <a:pt x="140372" y="114556"/>
                  <a:pt x="119074" y="133918"/>
                  <a:pt x="107456" y="159089"/>
                </a:cubicBezTo>
                <a:lnTo>
                  <a:pt x="54532" y="134564"/>
                </a:lnTo>
                <a:cubicBezTo>
                  <a:pt x="71958" y="97130"/>
                  <a:pt x="102293" y="68086"/>
                  <a:pt x="140372" y="51950"/>
                </a:cubicBezTo>
                <a:close/>
                <a:moveTo>
                  <a:pt x="107456" y="253320"/>
                </a:moveTo>
                <a:cubicBezTo>
                  <a:pt x="119719" y="278491"/>
                  <a:pt x="141018" y="297854"/>
                  <a:pt x="166189" y="308180"/>
                </a:cubicBezTo>
                <a:lnTo>
                  <a:pt x="140372" y="360459"/>
                </a:lnTo>
                <a:cubicBezTo>
                  <a:pt x="102938" y="344324"/>
                  <a:pt x="72604" y="315280"/>
                  <a:pt x="54532" y="277846"/>
                </a:cubicBezTo>
                <a:lnTo>
                  <a:pt x="107456" y="253320"/>
                </a:lnTo>
                <a:close/>
                <a:moveTo>
                  <a:pt x="272037" y="360459"/>
                </a:moveTo>
                <a:lnTo>
                  <a:pt x="246221" y="308180"/>
                </a:lnTo>
                <a:cubicBezTo>
                  <a:pt x="272037" y="297854"/>
                  <a:pt x="293336" y="278491"/>
                  <a:pt x="304953" y="253320"/>
                </a:cubicBezTo>
                <a:lnTo>
                  <a:pt x="357878" y="277846"/>
                </a:lnTo>
                <a:cubicBezTo>
                  <a:pt x="340451" y="315280"/>
                  <a:pt x="310117" y="344324"/>
                  <a:pt x="272037" y="360459"/>
                </a:cubicBezTo>
                <a:close/>
                <a:moveTo>
                  <a:pt x="359168" y="52596"/>
                </a:moveTo>
                <a:lnTo>
                  <a:pt x="360459" y="53887"/>
                </a:lnTo>
                <a:cubicBezTo>
                  <a:pt x="381758" y="75185"/>
                  <a:pt x="390148" y="104875"/>
                  <a:pt x="385630" y="133918"/>
                </a:cubicBezTo>
                <a:cubicBezTo>
                  <a:pt x="384340" y="131337"/>
                  <a:pt x="383694" y="128110"/>
                  <a:pt x="382403" y="125528"/>
                </a:cubicBezTo>
                <a:cubicBezTo>
                  <a:pt x="362395" y="81640"/>
                  <a:pt x="326252" y="46787"/>
                  <a:pt x="281718" y="28070"/>
                </a:cubicBezTo>
                <a:cubicBezTo>
                  <a:pt x="281073" y="28070"/>
                  <a:pt x="280428" y="27425"/>
                  <a:pt x="279782" y="27425"/>
                </a:cubicBezTo>
                <a:cubicBezTo>
                  <a:pt x="308180" y="22261"/>
                  <a:pt x="337870" y="31297"/>
                  <a:pt x="359168" y="52596"/>
                </a:cubicBezTo>
                <a:close/>
                <a:moveTo>
                  <a:pt x="51950" y="53241"/>
                </a:moveTo>
                <a:lnTo>
                  <a:pt x="53241" y="51950"/>
                </a:lnTo>
                <a:cubicBezTo>
                  <a:pt x="74540" y="30652"/>
                  <a:pt x="104229" y="22261"/>
                  <a:pt x="132627" y="26779"/>
                </a:cubicBezTo>
                <a:cubicBezTo>
                  <a:pt x="131982" y="26779"/>
                  <a:pt x="131337" y="27425"/>
                  <a:pt x="130691" y="27425"/>
                </a:cubicBezTo>
                <a:cubicBezTo>
                  <a:pt x="86158" y="46787"/>
                  <a:pt x="50660" y="80994"/>
                  <a:pt x="30652" y="124882"/>
                </a:cubicBezTo>
                <a:cubicBezTo>
                  <a:pt x="29361" y="127464"/>
                  <a:pt x="28070" y="130046"/>
                  <a:pt x="27425" y="133273"/>
                </a:cubicBezTo>
                <a:cubicBezTo>
                  <a:pt x="22261" y="104875"/>
                  <a:pt x="30652" y="74540"/>
                  <a:pt x="51950" y="53241"/>
                </a:cubicBezTo>
                <a:close/>
                <a:moveTo>
                  <a:pt x="53241" y="360459"/>
                </a:moveTo>
                <a:lnTo>
                  <a:pt x="51950" y="359168"/>
                </a:lnTo>
                <a:cubicBezTo>
                  <a:pt x="30652" y="337870"/>
                  <a:pt x="21616" y="307535"/>
                  <a:pt x="26779" y="279137"/>
                </a:cubicBezTo>
                <a:cubicBezTo>
                  <a:pt x="28070" y="281718"/>
                  <a:pt x="29361" y="284946"/>
                  <a:pt x="30006" y="287527"/>
                </a:cubicBezTo>
                <a:cubicBezTo>
                  <a:pt x="50014" y="331415"/>
                  <a:pt x="86158" y="366268"/>
                  <a:pt x="130691" y="384985"/>
                </a:cubicBezTo>
                <a:cubicBezTo>
                  <a:pt x="131337" y="384985"/>
                  <a:pt x="131982" y="385630"/>
                  <a:pt x="133273" y="385630"/>
                </a:cubicBezTo>
                <a:cubicBezTo>
                  <a:pt x="104875" y="390148"/>
                  <a:pt x="74540" y="381758"/>
                  <a:pt x="53241" y="360459"/>
                </a:cubicBezTo>
                <a:close/>
                <a:moveTo>
                  <a:pt x="360459" y="359168"/>
                </a:moveTo>
                <a:lnTo>
                  <a:pt x="359168" y="360459"/>
                </a:lnTo>
                <a:cubicBezTo>
                  <a:pt x="337870" y="381758"/>
                  <a:pt x="307535" y="390148"/>
                  <a:pt x="279137" y="385630"/>
                </a:cubicBezTo>
                <a:cubicBezTo>
                  <a:pt x="279782" y="385630"/>
                  <a:pt x="280428" y="384985"/>
                  <a:pt x="281718" y="384985"/>
                </a:cubicBezTo>
                <a:cubicBezTo>
                  <a:pt x="326252" y="366268"/>
                  <a:pt x="361750" y="331415"/>
                  <a:pt x="382403" y="287527"/>
                </a:cubicBezTo>
                <a:cubicBezTo>
                  <a:pt x="383694" y="284946"/>
                  <a:pt x="384985" y="282364"/>
                  <a:pt x="385630" y="279137"/>
                </a:cubicBezTo>
                <a:cubicBezTo>
                  <a:pt x="390148" y="307535"/>
                  <a:pt x="381758" y="337870"/>
                  <a:pt x="360459" y="3591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4" name="Google Shape;874;p33"/>
          <p:cNvSpPr/>
          <p:nvPr/>
        </p:nvSpPr>
        <p:spPr>
          <a:xfrm>
            <a:off x="13159193" y="7386380"/>
            <a:ext cx="312703" cy="606173"/>
          </a:xfrm>
          <a:custGeom>
            <a:avLst/>
            <a:gdLst/>
            <a:ahLst/>
            <a:cxnLst/>
            <a:rect l="l" t="t" r="r" b="b"/>
            <a:pathLst>
              <a:path w="245257" h="413065" extrusionOk="0">
                <a:moveTo>
                  <a:pt x="245257" y="148445"/>
                </a:moveTo>
                <a:lnTo>
                  <a:pt x="154899" y="148445"/>
                </a:lnTo>
                <a:lnTo>
                  <a:pt x="212987" y="0"/>
                </a:lnTo>
                <a:lnTo>
                  <a:pt x="45179" y="0"/>
                </a:lnTo>
                <a:lnTo>
                  <a:pt x="12908" y="212987"/>
                </a:lnTo>
                <a:lnTo>
                  <a:pt x="70996" y="212987"/>
                </a:lnTo>
                <a:lnTo>
                  <a:pt x="0" y="413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875" name="Google Shape;875;p33"/>
          <p:cNvGrpSpPr/>
          <p:nvPr/>
        </p:nvGrpSpPr>
        <p:grpSpPr>
          <a:xfrm>
            <a:off x="13838309" y="7377802"/>
            <a:ext cx="502324" cy="523577"/>
            <a:chOff x="10665798" y="5030205"/>
            <a:chExt cx="393980" cy="356976"/>
          </a:xfrm>
        </p:grpSpPr>
        <p:sp>
          <p:nvSpPr>
            <p:cNvPr id="876" name="Google Shape;876;p33"/>
            <p:cNvSpPr/>
            <p:nvPr/>
          </p:nvSpPr>
          <p:spPr>
            <a:xfrm>
              <a:off x="10801228" y="5030205"/>
              <a:ext cx="258550" cy="350820"/>
            </a:xfrm>
            <a:custGeom>
              <a:avLst/>
              <a:gdLst/>
              <a:ahLst/>
              <a:cxnLst/>
              <a:rect l="l" t="t" r="r" b="b"/>
              <a:pathLst>
                <a:path w="258550" h="350820" extrusionOk="0">
                  <a:moveTo>
                    <a:pt x="0" y="190151"/>
                  </a:moveTo>
                  <a:lnTo>
                    <a:pt x="60944" y="75034"/>
                  </a:lnTo>
                  <a:cubicBezTo>
                    <a:pt x="61560" y="73803"/>
                    <a:pt x="61560" y="72572"/>
                    <a:pt x="61560" y="71341"/>
                  </a:cubicBezTo>
                  <a:lnTo>
                    <a:pt x="55404" y="5472"/>
                  </a:lnTo>
                  <a:cubicBezTo>
                    <a:pt x="55404" y="5472"/>
                    <a:pt x="78796" y="-6840"/>
                    <a:pt x="98495" y="5472"/>
                  </a:cubicBezTo>
                  <a:cubicBezTo>
                    <a:pt x="121272" y="19631"/>
                    <a:pt x="129275" y="43639"/>
                    <a:pt x="129275" y="73187"/>
                  </a:cubicBezTo>
                  <a:cubicBezTo>
                    <a:pt x="129275" y="95349"/>
                    <a:pt x="124350" y="118741"/>
                    <a:pt x="123119" y="129207"/>
                  </a:cubicBezTo>
                  <a:lnTo>
                    <a:pt x="123119" y="129207"/>
                  </a:lnTo>
                  <a:lnTo>
                    <a:pt x="223461" y="129207"/>
                  </a:lnTo>
                  <a:cubicBezTo>
                    <a:pt x="240082" y="129207"/>
                    <a:pt x="254856" y="140287"/>
                    <a:pt x="257934" y="156908"/>
                  </a:cubicBezTo>
                  <a:cubicBezTo>
                    <a:pt x="260397" y="171067"/>
                    <a:pt x="254241" y="183995"/>
                    <a:pt x="243776" y="190766"/>
                  </a:cubicBezTo>
                  <a:cubicBezTo>
                    <a:pt x="252394" y="196922"/>
                    <a:pt x="258550" y="206772"/>
                    <a:pt x="258550" y="218468"/>
                  </a:cubicBezTo>
                  <a:cubicBezTo>
                    <a:pt x="258550" y="231395"/>
                    <a:pt x="251163" y="243092"/>
                    <a:pt x="240082" y="248632"/>
                  </a:cubicBezTo>
                  <a:cubicBezTo>
                    <a:pt x="243776" y="254172"/>
                    <a:pt x="246238" y="260944"/>
                    <a:pt x="246238" y="267716"/>
                  </a:cubicBezTo>
                  <a:cubicBezTo>
                    <a:pt x="246238" y="284337"/>
                    <a:pt x="233926" y="298495"/>
                    <a:pt x="217921" y="300958"/>
                  </a:cubicBezTo>
                  <a:cubicBezTo>
                    <a:pt x="220999" y="307114"/>
                    <a:pt x="222846" y="313885"/>
                    <a:pt x="221614" y="321272"/>
                  </a:cubicBezTo>
                  <a:cubicBezTo>
                    <a:pt x="219152" y="338509"/>
                    <a:pt x="203762" y="350821"/>
                    <a:pt x="186525" y="350821"/>
                  </a:cubicBezTo>
                  <a:lnTo>
                    <a:pt x="36936" y="350821"/>
                  </a:lnTo>
                  <a:cubicBezTo>
                    <a:pt x="18468" y="350821"/>
                    <a:pt x="0" y="338509"/>
                    <a:pt x="0" y="320041"/>
                  </a:cubicBezTo>
                  <a:lnTo>
                    <a:pt x="0" y="19015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77" name="Google Shape;877;p33"/>
            <p:cNvSpPr/>
            <p:nvPr/>
          </p:nvSpPr>
          <p:spPr>
            <a:xfrm>
              <a:off x="10665798" y="5202503"/>
              <a:ext cx="110807" cy="184678"/>
            </a:xfrm>
            <a:custGeom>
              <a:avLst/>
              <a:gdLst/>
              <a:ahLst/>
              <a:cxnLst/>
              <a:rect l="l" t="t" r="r" b="b"/>
              <a:pathLst>
                <a:path w="110807" h="184678" extrusionOk="0">
                  <a:moveTo>
                    <a:pt x="98495" y="0"/>
                  </a:moveTo>
                  <a:lnTo>
                    <a:pt x="12312" y="0"/>
                  </a:lnTo>
                  <a:cubicBezTo>
                    <a:pt x="5540" y="0"/>
                    <a:pt x="0" y="5540"/>
                    <a:pt x="0" y="12312"/>
                  </a:cubicBezTo>
                  <a:lnTo>
                    <a:pt x="0" y="172367"/>
                  </a:lnTo>
                  <a:cubicBezTo>
                    <a:pt x="0" y="179138"/>
                    <a:pt x="5540" y="184679"/>
                    <a:pt x="12312" y="184679"/>
                  </a:cubicBezTo>
                  <a:lnTo>
                    <a:pt x="98495" y="184679"/>
                  </a:lnTo>
                  <a:cubicBezTo>
                    <a:pt x="105267" y="184679"/>
                    <a:pt x="110807" y="179138"/>
                    <a:pt x="110807" y="172367"/>
                  </a:cubicBezTo>
                  <a:lnTo>
                    <a:pt x="110807" y="12312"/>
                  </a:lnTo>
                  <a:cubicBezTo>
                    <a:pt x="110807" y="5540"/>
                    <a:pt x="105267" y="0"/>
                    <a:pt x="98495" y="0"/>
                  </a:cubicBezTo>
                  <a:close/>
                  <a:moveTo>
                    <a:pt x="70793" y="166211"/>
                  </a:moveTo>
                  <a:cubicBezTo>
                    <a:pt x="62175" y="166211"/>
                    <a:pt x="55404" y="159439"/>
                    <a:pt x="55404" y="150821"/>
                  </a:cubicBezTo>
                  <a:cubicBezTo>
                    <a:pt x="55404" y="142203"/>
                    <a:pt x="62175" y="135431"/>
                    <a:pt x="70793" y="135431"/>
                  </a:cubicBezTo>
                  <a:cubicBezTo>
                    <a:pt x="79412" y="135431"/>
                    <a:pt x="86183" y="142203"/>
                    <a:pt x="86183" y="150821"/>
                  </a:cubicBezTo>
                  <a:cubicBezTo>
                    <a:pt x="86183" y="159439"/>
                    <a:pt x="79412" y="166211"/>
                    <a:pt x="70793" y="1662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78" name="Google Shape;878;p33"/>
          <p:cNvGrpSpPr/>
          <p:nvPr/>
        </p:nvGrpSpPr>
        <p:grpSpPr>
          <a:xfrm>
            <a:off x="1668992" y="8480470"/>
            <a:ext cx="459158" cy="526702"/>
            <a:chOff x="1121235" y="5782007"/>
            <a:chExt cx="360124" cy="359107"/>
          </a:xfrm>
        </p:grpSpPr>
        <p:sp>
          <p:nvSpPr>
            <p:cNvPr id="879" name="Google Shape;879;p33"/>
            <p:cNvSpPr/>
            <p:nvPr/>
          </p:nvSpPr>
          <p:spPr>
            <a:xfrm>
              <a:off x="1278707" y="5782007"/>
              <a:ext cx="202652" cy="201635"/>
            </a:xfrm>
            <a:custGeom>
              <a:avLst/>
              <a:gdLst/>
              <a:ahLst/>
              <a:cxnLst/>
              <a:rect l="l" t="t" r="r" b="b"/>
              <a:pathLst>
                <a:path w="202652" h="201635" extrusionOk="0">
                  <a:moveTo>
                    <a:pt x="190185" y="52037"/>
                  </a:moveTo>
                  <a:lnTo>
                    <a:pt x="150817" y="12669"/>
                  </a:lnTo>
                  <a:cubicBezTo>
                    <a:pt x="134508" y="-3641"/>
                    <a:pt x="109200" y="-4203"/>
                    <a:pt x="94577" y="10982"/>
                  </a:cubicBezTo>
                  <a:lnTo>
                    <a:pt x="10780" y="93655"/>
                  </a:lnTo>
                  <a:cubicBezTo>
                    <a:pt x="-4405" y="108839"/>
                    <a:pt x="-3280" y="134147"/>
                    <a:pt x="12467" y="149895"/>
                  </a:cubicBezTo>
                  <a:lnTo>
                    <a:pt x="15841" y="153269"/>
                  </a:lnTo>
                  <a:lnTo>
                    <a:pt x="39462" y="129648"/>
                  </a:lnTo>
                  <a:lnTo>
                    <a:pt x="36088" y="126274"/>
                  </a:lnTo>
                  <a:cubicBezTo>
                    <a:pt x="34401" y="124587"/>
                    <a:pt x="33276" y="122337"/>
                    <a:pt x="33276" y="120650"/>
                  </a:cubicBezTo>
                  <a:cubicBezTo>
                    <a:pt x="33276" y="120087"/>
                    <a:pt x="33276" y="118400"/>
                    <a:pt x="33838" y="117838"/>
                  </a:cubicBezTo>
                  <a:lnTo>
                    <a:pt x="117636" y="34603"/>
                  </a:lnTo>
                  <a:cubicBezTo>
                    <a:pt x="118761" y="33478"/>
                    <a:pt x="119885" y="33478"/>
                    <a:pt x="121010" y="33478"/>
                  </a:cubicBezTo>
                  <a:cubicBezTo>
                    <a:pt x="123260" y="33478"/>
                    <a:pt x="124947" y="34603"/>
                    <a:pt x="126634" y="36290"/>
                  </a:cubicBezTo>
                  <a:lnTo>
                    <a:pt x="166002" y="75658"/>
                  </a:lnTo>
                  <a:cubicBezTo>
                    <a:pt x="167689" y="77345"/>
                    <a:pt x="168814" y="79595"/>
                    <a:pt x="168814" y="81282"/>
                  </a:cubicBezTo>
                  <a:cubicBezTo>
                    <a:pt x="168814" y="81844"/>
                    <a:pt x="168814" y="83531"/>
                    <a:pt x="168252" y="84094"/>
                  </a:cubicBezTo>
                  <a:lnTo>
                    <a:pt x="85017" y="167329"/>
                  </a:lnTo>
                  <a:cubicBezTo>
                    <a:pt x="83892" y="168454"/>
                    <a:pt x="82767" y="168454"/>
                    <a:pt x="81642" y="168454"/>
                  </a:cubicBezTo>
                  <a:cubicBezTo>
                    <a:pt x="79393" y="168454"/>
                    <a:pt x="77705" y="167329"/>
                    <a:pt x="76018" y="165642"/>
                  </a:cubicBezTo>
                  <a:lnTo>
                    <a:pt x="72644" y="162267"/>
                  </a:lnTo>
                  <a:lnTo>
                    <a:pt x="49023" y="185888"/>
                  </a:lnTo>
                  <a:lnTo>
                    <a:pt x="52397" y="189263"/>
                  </a:lnTo>
                  <a:cubicBezTo>
                    <a:pt x="60833" y="197699"/>
                    <a:pt x="71519" y="201635"/>
                    <a:pt x="82205" y="201635"/>
                  </a:cubicBezTo>
                  <a:cubicBezTo>
                    <a:pt x="91765" y="201635"/>
                    <a:pt x="101326" y="198261"/>
                    <a:pt x="108637" y="190950"/>
                  </a:cubicBezTo>
                  <a:lnTo>
                    <a:pt x="191873" y="107715"/>
                  </a:lnTo>
                  <a:cubicBezTo>
                    <a:pt x="207057" y="93092"/>
                    <a:pt x="205933" y="67784"/>
                    <a:pt x="190185" y="520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0" name="Google Shape;880;p33"/>
            <p:cNvSpPr/>
            <p:nvPr/>
          </p:nvSpPr>
          <p:spPr>
            <a:xfrm rot="8100000">
              <a:off x="1244829" y="5942605"/>
              <a:ext cx="117605" cy="33762"/>
            </a:xfrm>
            <a:custGeom>
              <a:avLst/>
              <a:gdLst/>
              <a:ahLst/>
              <a:cxnLst/>
              <a:rect l="l" t="t" r="r" b="b"/>
              <a:pathLst>
                <a:path w="117540" h="33743" extrusionOk="0">
                  <a:moveTo>
                    <a:pt x="0" y="0"/>
                  </a:moveTo>
                  <a:lnTo>
                    <a:pt x="117541" y="0"/>
                  </a:lnTo>
                  <a:lnTo>
                    <a:pt x="117541" y="33744"/>
                  </a:lnTo>
                  <a:lnTo>
                    <a:pt x="0" y="337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1" name="Google Shape;881;p33"/>
            <p:cNvSpPr/>
            <p:nvPr/>
          </p:nvSpPr>
          <p:spPr>
            <a:xfrm>
              <a:off x="1121235" y="5940041"/>
              <a:ext cx="202090" cy="201073"/>
            </a:xfrm>
            <a:custGeom>
              <a:avLst/>
              <a:gdLst/>
              <a:ahLst/>
              <a:cxnLst/>
              <a:rect l="l" t="t" r="r" b="b"/>
              <a:pathLst>
                <a:path w="202090" h="201073" extrusionOk="0">
                  <a:moveTo>
                    <a:pt x="186249" y="47538"/>
                  </a:moveTo>
                  <a:lnTo>
                    <a:pt x="162628" y="71159"/>
                  </a:lnTo>
                  <a:lnTo>
                    <a:pt x="166002" y="74533"/>
                  </a:lnTo>
                  <a:cubicBezTo>
                    <a:pt x="167689" y="76220"/>
                    <a:pt x="168814" y="78470"/>
                    <a:pt x="168814" y="80157"/>
                  </a:cubicBezTo>
                  <a:cubicBezTo>
                    <a:pt x="168814" y="80719"/>
                    <a:pt x="168814" y="82407"/>
                    <a:pt x="168252" y="82969"/>
                  </a:cubicBezTo>
                  <a:lnTo>
                    <a:pt x="85017" y="166767"/>
                  </a:lnTo>
                  <a:cubicBezTo>
                    <a:pt x="83892" y="167891"/>
                    <a:pt x="82767" y="167891"/>
                    <a:pt x="81642" y="167891"/>
                  </a:cubicBezTo>
                  <a:cubicBezTo>
                    <a:pt x="79393" y="167891"/>
                    <a:pt x="77705" y="166767"/>
                    <a:pt x="76018" y="165079"/>
                  </a:cubicBezTo>
                  <a:lnTo>
                    <a:pt x="36650" y="125711"/>
                  </a:lnTo>
                  <a:cubicBezTo>
                    <a:pt x="34963" y="124024"/>
                    <a:pt x="33838" y="121775"/>
                    <a:pt x="33838" y="120087"/>
                  </a:cubicBezTo>
                  <a:cubicBezTo>
                    <a:pt x="33838" y="119525"/>
                    <a:pt x="33838" y="117838"/>
                    <a:pt x="34401" y="117275"/>
                  </a:cubicBezTo>
                  <a:lnTo>
                    <a:pt x="117636" y="34040"/>
                  </a:lnTo>
                  <a:cubicBezTo>
                    <a:pt x="118198" y="33478"/>
                    <a:pt x="119885" y="32915"/>
                    <a:pt x="120448" y="33478"/>
                  </a:cubicBezTo>
                  <a:cubicBezTo>
                    <a:pt x="122697" y="33478"/>
                    <a:pt x="124385" y="34603"/>
                    <a:pt x="126072" y="36290"/>
                  </a:cubicBezTo>
                  <a:lnTo>
                    <a:pt x="129446" y="39664"/>
                  </a:lnTo>
                  <a:lnTo>
                    <a:pt x="153067" y="16043"/>
                  </a:lnTo>
                  <a:lnTo>
                    <a:pt x="149693" y="12669"/>
                  </a:lnTo>
                  <a:cubicBezTo>
                    <a:pt x="133383" y="-3641"/>
                    <a:pt x="108075" y="-4203"/>
                    <a:pt x="93453" y="10982"/>
                  </a:cubicBezTo>
                  <a:lnTo>
                    <a:pt x="10780" y="93092"/>
                  </a:lnTo>
                  <a:cubicBezTo>
                    <a:pt x="-4405" y="108277"/>
                    <a:pt x="-3280" y="133585"/>
                    <a:pt x="12467" y="149332"/>
                  </a:cubicBezTo>
                  <a:lnTo>
                    <a:pt x="51835" y="188700"/>
                  </a:lnTo>
                  <a:cubicBezTo>
                    <a:pt x="60271" y="197136"/>
                    <a:pt x="70957" y="201073"/>
                    <a:pt x="81642" y="201073"/>
                  </a:cubicBezTo>
                  <a:cubicBezTo>
                    <a:pt x="91203" y="201073"/>
                    <a:pt x="100764" y="197699"/>
                    <a:pt x="108075" y="190387"/>
                  </a:cubicBezTo>
                  <a:lnTo>
                    <a:pt x="191310" y="107152"/>
                  </a:lnTo>
                  <a:cubicBezTo>
                    <a:pt x="206495" y="91967"/>
                    <a:pt x="205370" y="66659"/>
                    <a:pt x="189623" y="50912"/>
                  </a:cubicBezTo>
                  <a:lnTo>
                    <a:pt x="186249" y="475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2" name="Google Shape;882;p33"/>
          <p:cNvGrpSpPr/>
          <p:nvPr/>
        </p:nvGrpSpPr>
        <p:grpSpPr>
          <a:xfrm>
            <a:off x="2451122" y="8454732"/>
            <a:ext cx="459635" cy="527092"/>
            <a:chOff x="1734671" y="5764459"/>
            <a:chExt cx="360498" cy="359373"/>
          </a:xfrm>
        </p:grpSpPr>
        <p:sp>
          <p:nvSpPr>
            <p:cNvPr id="883" name="Google Shape;883;p33"/>
            <p:cNvSpPr/>
            <p:nvPr/>
          </p:nvSpPr>
          <p:spPr>
            <a:xfrm>
              <a:off x="1740858" y="5883688"/>
              <a:ext cx="74799" cy="240144"/>
            </a:xfrm>
            <a:custGeom>
              <a:avLst/>
              <a:gdLst/>
              <a:ahLst/>
              <a:cxnLst/>
              <a:rect l="l" t="t" r="r" b="b"/>
              <a:pathLst>
                <a:path w="74799" h="240144" extrusionOk="0">
                  <a:moveTo>
                    <a:pt x="0" y="0"/>
                  </a:moveTo>
                  <a:lnTo>
                    <a:pt x="74799" y="0"/>
                  </a:lnTo>
                  <a:lnTo>
                    <a:pt x="74799" y="240145"/>
                  </a:lnTo>
                  <a:lnTo>
                    <a:pt x="0" y="240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4" name="Google Shape;884;p33"/>
            <p:cNvSpPr/>
            <p:nvPr/>
          </p:nvSpPr>
          <p:spPr>
            <a:xfrm>
              <a:off x="1734671" y="5764459"/>
              <a:ext cx="86609" cy="86609"/>
            </a:xfrm>
            <a:custGeom>
              <a:avLst/>
              <a:gdLst/>
              <a:ahLst/>
              <a:cxnLst/>
              <a:rect l="l" t="t" r="r" b="b"/>
              <a:pathLst>
                <a:path w="86609" h="86609" extrusionOk="0">
                  <a:moveTo>
                    <a:pt x="43305" y="0"/>
                  </a:moveTo>
                  <a:cubicBezTo>
                    <a:pt x="19122" y="0"/>
                    <a:pt x="0" y="19684"/>
                    <a:pt x="0" y="43305"/>
                  </a:cubicBezTo>
                  <a:cubicBezTo>
                    <a:pt x="0" y="66926"/>
                    <a:pt x="19122" y="86610"/>
                    <a:pt x="43305" y="86610"/>
                  </a:cubicBezTo>
                  <a:cubicBezTo>
                    <a:pt x="66926" y="86610"/>
                    <a:pt x="86610" y="66926"/>
                    <a:pt x="86610" y="43305"/>
                  </a:cubicBezTo>
                  <a:cubicBezTo>
                    <a:pt x="86610" y="19684"/>
                    <a:pt x="67488" y="0"/>
                    <a:pt x="4330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5" name="Google Shape;885;p33"/>
            <p:cNvSpPr/>
            <p:nvPr/>
          </p:nvSpPr>
          <p:spPr>
            <a:xfrm>
              <a:off x="1862336" y="5877501"/>
              <a:ext cx="232833" cy="246331"/>
            </a:xfrm>
            <a:custGeom>
              <a:avLst/>
              <a:gdLst/>
              <a:ahLst/>
              <a:cxnLst/>
              <a:rect l="l" t="t" r="r" b="b"/>
              <a:pathLst>
                <a:path w="232833" h="246331" extrusionOk="0">
                  <a:moveTo>
                    <a:pt x="142850" y="0"/>
                  </a:moveTo>
                  <a:cubicBezTo>
                    <a:pt x="106294" y="0"/>
                    <a:pt x="82110" y="19684"/>
                    <a:pt x="72550" y="38806"/>
                  </a:cubicBezTo>
                  <a:lnTo>
                    <a:pt x="71425" y="38806"/>
                  </a:lnTo>
                  <a:lnTo>
                    <a:pt x="71425" y="6186"/>
                  </a:lnTo>
                  <a:lnTo>
                    <a:pt x="0" y="6186"/>
                  </a:lnTo>
                  <a:lnTo>
                    <a:pt x="0" y="246331"/>
                  </a:lnTo>
                  <a:lnTo>
                    <a:pt x="74237" y="246331"/>
                  </a:lnTo>
                  <a:lnTo>
                    <a:pt x="74237" y="127665"/>
                  </a:lnTo>
                  <a:cubicBezTo>
                    <a:pt x="74237" y="96170"/>
                    <a:pt x="80423" y="65801"/>
                    <a:pt x="119229" y="65801"/>
                  </a:cubicBezTo>
                  <a:cubicBezTo>
                    <a:pt x="157472" y="65801"/>
                    <a:pt x="158034" y="101794"/>
                    <a:pt x="158034" y="129352"/>
                  </a:cubicBezTo>
                  <a:lnTo>
                    <a:pt x="158034" y="246331"/>
                  </a:lnTo>
                  <a:lnTo>
                    <a:pt x="232834" y="246331"/>
                  </a:lnTo>
                  <a:lnTo>
                    <a:pt x="232834" y="114730"/>
                  </a:lnTo>
                  <a:cubicBezTo>
                    <a:pt x="232834" y="50054"/>
                    <a:pt x="218774" y="0"/>
                    <a:pt x="1428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6" name="Google Shape;886;p33"/>
          <p:cNvGrpSpPr/>
          <p:nvPr/>
        </p:nvGrpSpPr>
        <p:grpSpPr>
          <a:xfrm>
            <a:off x="3215556" y="8456381"/>
            <a:ext cx="459187" cy="527918"/>
            <a:chOff x="2334227" y="5765583"/>
            <a:chExt cx="360147" cy="359936"/>
          </a:xfrm>
        </p:grpSpPr>
        <p:sp>
          <p:nvSpPr>
            <p:cNvPr id="887" name="Google Shape;887;p33"/>
            <p:cNvSpPr/>
            <p:nvPr/>
          </p:nvSpPr>
          <p:spPr>
            <a:xfrm>
              <a:off x="2464844" y="5765583"/>
              <a:ext cx="229530" cy="263765"/>
            </a:xfrm>
            <a:custGeom>
              <a:avLst/>
              <a:gdLst/>
              <a:ahLst/>
              <a:cxnLst/>
              <a:rect l="l" t="t" r="r" b="b"/>
              <a:pathLst>
                <a:path w="229530" h="263765" extrusionOk="0">
                  <a:moveTo>
                    <a:pt x="216524" y="60739"/>
                  </a:moveTo>
                  <a:lnTo>
                    <a:pt x="169282" y="12935"/>
                  </a:lnTo>
                  <a:cubicBezTo>
                    <a:pt x="160284" y="4499"/>
                    <a:pt x="149036" y="0"/>
                    <a:pt x="137226" y="0"/>
                  </a:cubicBezTo>
                  <a:cubicBezTo>
                    <a:pt x="125415" y="0"/>
                    <a:pt x="114167" y="4499"/>
                    <a:pt x="105731" y="12935"/>
                  </a:cubicBezTo>
                  <a:lnTo>
                    <a:pt x="56240" y="62426"/>
                  </a:lnTo>
                  <a:lnTo>
                    <a:pt x="88297" y="94483"/>
                  </a:lnTo>
                  <a:lnTo>
                    <a:pt x="137226" y="44992"/>
                  </a:lnTo>
                  <a:lnTo>
                    <a:pt x="184467" y="92234"/>
                  </a:lnTo>
                  <a:lnTo>
                    <a:pt x="58490" y="218774"/>
                  </a:lnTo>
                  <a:lnTo>
                    <a:pt x="32057" y="192341"/>
                  </a:lnTo>
                  <a:lnTo>
                    <a:pt x="0" y="224398"/>
                  </a:lnTo>
                  <a:lnTo>
                    <a:pt x="26433" y="250830"/>
                  </a:lnTo>
                  <a:cubicBezTo>
                    <a:pt x="34869" y="259266"/>
                    <a:pt x="46117" y="263766"/>
                    <a:pt x="57927" y="263766"/>
                  </a:cubicBezTo>
                  <a:cubicBezTo>
                    <a:pt x="69738" y="263766"/>
                    <a:pt x="80986" y="259266"/>
                    <a:pt x="89422" y="250830"/>
                  </a:cubicBezTo>
                  <a:lnTo>
                    <a:pt x="215962" y="124290"/>
                  </a:lnTo>
                  <a:cubicBezTo>
                    <a:pt x="233958" y="106856"/>
                    <a:pt x="233958" y="78174"/>
                    <a:pt x="216524" y="607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88" name="Google Shape;888;p33"/>
            <p:cNvSpPr/>
            <p:nvPr/>
          </p:nvSpPr>
          <p:spPr>
            <a:xfrm>
              <a:off x="2334227" y="5866815"/>
              <a:ext cx="226225" cy="258704"/>
            </a:xfrm>
            <a:custGeom>
              <a:avLst/>
              <a:gdLst/>
              <a:ahLst/>
              <a:cxnLst/>
              <a:rect l="l" t="t" r="r" b="b"/>
              <a:pathLst>
                <a:path w="226225" h="258704" extrusionOk="0">
                  <a:moveTo>
                    <a:pt x="92374" y="213712"/>
                  </a:moveTo>
                  <a:lnTo>
                    <a:pt x="45133" y="166470"/>
                  </a:lnTo>
                  <a:lnTo>
                    <a:pt x="167736" y="44992"/>
                  </a:lnTo>
                  <a:lnTo>
                    <a:pt x="194169" y="71425"/>
                  </a:lnTo>
                  <a:lnTo>
                    <a:pt x="226225" y="39368"/>
                  </a:lnTo>
                  <a:lnTo>
                    <a:pt x="199793" y="12935"/>
                  </a:lnTo>
                  <a:cubicBezTo>
                    <a:pt x="191357" y="4499"/>
                    <a:pt x="180109" y="0"/>
                    <a:pt x="167736" y="0"/>
                  </a:cubicBezTo>
                  <a:cubicBezTo>
                    <a:pt x="155363" y="0"/>
                    <a:pt x="144677" y="4499"/>
                    <a:pt x="136241" y="12935"/>
                  </a:cubicBezTo>
                  <a:lnTo>
                    <a:pt x="13076" y="134414"/>
                  </a:lnTo>
                  <a:cubicBezTo>
                    <a:pt x="-4359" y="151848"/>
                    <a:pt x="-4359" y="180530"/>
                    <a:pt x="13076" y="197965"/>
                  </a:cubicBezTo>
                  <a:lnTo>
                    <a:pt x="60317" y="245769"/>
                  </a:lnTo>
                  <a:cubicBezTo>
                    <a:pt x="68753" y="254205"/>
                    <a:pt x="80001" y="258704"/>
                    <a:pt x="91812" y="258704"/>
                  </a:cubicBezTo>
                  <a:cubicBezTo>
                    <a:pt x="103622" y="258704"/>
                    <a:pt x="114870" y="254205"/>
                    <a:pt x="123306" y="245769"/>
                  </a:cubicBezTo>
                  <a:lnTo>
                    <a:pt x="167736" y="200777"/>
                  </a:lnTo>
                  <a:lnTo>
                    <a:pt x="136804" y="168720"/>
                  </a:lnTo>
                  <a:lnTo>
                    <a:pt x="92374" y="2137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89" name="Google Shape;889;p33"/>
          <p:cNvGrpSpPr/>
          <p:nvPr/>
        </p:nvGrpSpPr>
        <p:grpSpPr>
          <a:xfrm>
            <a:off x="3933431" y="8479327"/>
            <a:ext cx="481107" cy="449674"/>
            <a:chOff x="2897266" y="5781228"/>
            <a:chExt cx="377339" cy="306589"/>
          </a:xfrm>
        </p:grpSpPr>
        <p:sp>
          <p:nvSpPr>
            <p:cNvPr id="890" name="Google Shape;890;p33"/>
            <p:cNvSpPr/>
            <p:nvPr/>
          </p:nvSpPr>
          <p:spPr>
            <a:xfrm>
              <a:off x="3015184" y="5793020"/>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1" name="Google Shape;891;p33"/>
            <p:cNvSpPr/>
            <p:nvPr/>
          </p:nvSpPr>
          <p:spPr>
            <a:xfrm>
              <a:off x="3015184" y="5910939"/>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2" name="Google Shape;892;p33"/>
            <p:cNvSpPr/>
            <p:nvPr/>
          </p:nvSpPr>
          <p:spPr>
            <a:xfrm>
              <a:off x="3015184" y="6028858"/>
              <a:ext cx="259421" cy="47167"/>
            </a:xfrm>
            <a:custGeom>
              <a:avLst/>
              <a:gdLst/>
              <a:ahLst/>
              <a:cxnLst/>
              <a:rect l="l" t="t" r="r" b="b"/>
              <a:pathLst>
                <a:path w="259421" h="47167" extrusionOk="0">
                  <a:moveTo>
                    <a:pt x="0" y="0"/>
                  </a:moveTo>
                  <a:lnTo>
                    <a:pt x="259421" y="0"/>
                  </a:lnTo>
                  <a:lnTo>
                    <a:pt x="259421" y="47168"/>
                  </a:lnTo>
                  <a:lnTo>
                    <a:pt x="0" y="471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3" name="Google Shape;893;p33"/>
            <p:cNvSpPr/>
            <p:nvPr/>
          </p:nvSpPr>
          <p:spPr>
            <a:xfrm>
              <a:off x="2897266" y="5781228"/>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4" name="Google Shape;894;p33"/>
            <p:cNvSpPr/>
            <p:nvPr/>
          </p:nvSpPr>
          <p:spPr>
            <a:xfrm>
              <a:off x="2897266" y="5899147"/>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5" name="Google Shape;895;p33"/>
            <p:cNvSpPr/>
            <p:nvPr/>
          </p:nvSpPr>
          <p:spPr>
            <a:xfrm>
              <a:off x="2897266" y="6017066"/>
              <a:ext cx="70751" cy="70751"/>
            </a:xfrm>
            <a:custGeom>
              <a:avLst/>
              <a:gdLst/>
              <a:ahLst/>
              <a:cxnLst/>
              <a:rect l="l" t="t" r="r" b="b"/>
              <a:pathLst>
                <a:path w="70751" h="70751" extrusionOk="0">
                  <a:moveTo>
                    <a:pt x="35376" y="70751"/>
                  </a:moveTo>
                  <a:lnTo>
                    <a:pt x="35376" y="70751"/>
                  </a:lnTo>
                  <a:cubicBezTo>
                    <a:pt x="54832" y="70751"/>
                    <a:pt x="70751" y="54832"/>
                    <a:pt x="70751" y="35376"/>
                  </a:cubicBezTo>
                  <a:lnTo>
                    <a:pt x="70751" y="35376"/>
                  </a:lnTo>
                  <a:cubicBezTo>
                    <a:pt x="70751" y="15919"/>
                    <a:pt x="54832" y="0"/>
                    <a:pt x="35376" y="0"/>
                  </a:cubicBezTo>
                  <a:lnTo>
                    <a:pt x="35376" y="0"/>
                  </a:lnTo>
                  <a:cubicBezTo>
                    <a:pt x="15919" y="0"/>
                    <a:pt x="0" y="15919"/>
                    <a:pt x="0" y="35376"/>
                  </a:cubicBezTo>
                  <a:lnTo>
                    <a:pt x="0" y="35376"/>
                  </a:lnTo>
                  <a:cubicBezTo>
                    <a:pt x="0" y="54832"/>
                    <a:pt x="15919" y="70751"/>
                    <a:pt x="35376" y="707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896" name="Google Shape;896;p33"/>
          <p:cNvGrpSpPr/>
          <p:nvPr/>
        </p:nvGrpSpPr>
        <p:grpSpPr>
          <a:xfrm>
            <a:off x="5435779" y="8485476"/>
            <a:ext cx="458918" cy="428933"/>
            <a:chOff x="4075578" y="5785420"/>
            <a:chExt cx="359936" cy="292448"/>
          </a:xfrm>
        </p:grpSpPr>
        <p:sp>
          <p:nvSpPr>
            <p:cNvPr id="897" name="Google Shape;897;p33"/>
            <p:cNvSpPr/>
            <p:nvPr/>
          </p:nvSpPr>
          <p:spPr>
            <a:xfrm>
              <a:off x="4188058" y="579666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8" name="Google Shape;898;p33"/>
            <p:cNvSpPr/>
            <p:nvPr/>
          </p:nvSpPr>
          <p:spPr>
            <a:xfrm>
              <a:off x="4188058" y="590914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899" name="Google Shape;899;p33"/>
            <p:cNvSpPr/>
            <p:nvPr/>
          </p:nvSpPr>
          <p:spPr>
            <a:xfrm>
              <a:off x="4188058" y="602162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0" name="Google Shape;900;p33"/>
            <p:cNvSpPr/>
            <p:nvPr/>
          </p:nvSpPr>
          <p:spPr>
            <a:xfrm>
              <a:off x="4075578" y="578542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1" name="Google Shape;901;p33"/>
            <p:cNvSpPr/>
            <p:nvPr/>
          </p:nvSpPr>
          <p:spPr>
            <a:xfrm>
              <a:off x="4075578" y="589790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2" name="Google Shape;902;p33"/>
            <p:cNvSpPr/>
            <p:nvPr/>
          </p:nvSpPr>
          <p:spPr>
            <a:xfrm>
              <a:off x="4075578" y="6010380"/>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03" name="Google Shape;903;p33"/>
          <p:cNvGrpSpPr/>
          <p:nvPr/>
        </p:nvGrpSpPr>
        <p:grpSpPr>
          <a:xfrm>
            <a:off x="4709260" y="8502460"/>
            <a:ext cx="458918" cy="428933"/>
            <a:chOff x="3505759" y="5797000"/>
            <a:chExt cx="359936" cy="292448"/>
          </a:xfrm>
        </p:grpSpPr>
        <p:sp>
          <p:nvSpPr>
            <p:cNvPr id="904" name="Google Shape;904;p33"/>
            <p:cNvSpPr/>
            <p:nvPr/>
          </p:nvSpPr>
          <p:spPr>
            <a:xfrm>
              <a:off x="3618239" y="580824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5" name="Google Shape;905;p33"/>
            <p:cNvSpPr/>
            <p:nvPr/>
          </p:nvSpPr>
          <p:spPr>
            <a:xfrm>
              <a:off x="3618239" y="592072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6" name="Google Shape;906;p33"/>
            <p:cNvSpPr/>
            <p:nvPr/>
          </p:nvSpPr>
          <p:spPr>
            <a:xfrm>
              <a:off x="3618239" y="6033208"/>
              <a:ext cx="247456" cy="44992"/>
            </a:xfrm>
            <a:custGeom>
              <a:avLst/>
              <a:gdLst/>
              <a:ahLst/>
              <a:cxnLst/>
              <a:rect l="l" t="t" r="r" b="b"/>
              <a:pathLst>
                <a:path w="247456" h="44992" extrusionOk="0">
                  <a:moveTo>
                    <a:pt x="0" y="0"/>
                  </a:moveTo>
                  <a:lnTo>
                    <a:pt x="247456" y="0"/>
                  </a:lnTo>
                  <a:lnTo>
                    <a:pt x="247456"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7" name="Google Shape;907;p33"/>
            <p:cNvSpPr/>
            <p:nvPr/>
          </p:nvSpPr>
          <p:spPr>
            <a:xfrm>
              <a:off x="3505759" y="579700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8" name="Google Shape;908;p33"/>
            <p:cNvSpPr/>
            <p:nvPr/>
          </p:nvSpPr>
          <p:spPr>
            <a:xfrm>
              <a:off x="3505759" y="590948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09" name="Google Shape;909;p33"/>
            <p:cNvSpPr/>
            <p:nvPr/>
          </p:nvSpPr>
          <p:spPr>
            <a:xfrm>
              <a:off x="3505759" y="6021960"/>
              <a:ext cx="67488" cy="67488"/>
            </a:xfrm>
            <a:custGeom>
              <a:avLst/>
              <a:gdLst/>
              <a:ahLst/>
              <a:cxnLst/>
              <a:rect l="l" t="t" r="r" b="b"/>
              <a:pathLst>
                <a:path w="67488" h="67488" extrusionOk="0">
                  <a:moveTo>
                    <a:pt x="33744" y="67488"/>
                  </a:moveTo>
                  <a:lnTo>
                    <a:pt x="33744" y="67488"/>
                  </a:lnTo>
                  <a:cubicBezTo>
                    <a:pt x="52303" y="67488"/>
                    <a:pt x="67488" y="52303"/>
                    <a:pt x="67488" y="33744"/>
                  </a:cubicBezTo>
                  <a:lnTo>
                    <a:pt x="67488" y="33744"/>
                  </a:lnTo>
                  <a:cubicBezTo>
                    <a:pt x="67488" y="15185"/>
                    <a:pt x="52303" y="0"/>
                    <a:pt x="33744" y="0"/>
                  </a:cubicBezTo>
                  <a:lnTo>
                    <a:pt x="33744" y="0"/>
                  </a:lnTo>
                  <a:cubicBezTo>
                    <a:pt x="15185" y="0"/>
                    <a:pt x="0" y="15185"/>
                    <a:pt x="0" y="33744"/>
                  </a:cubicBezTo>
                  <a:lnTo>
                    <a:pt x="0" y="33744"/>
                  </a:lnTo>
                  <a:cubicBezTo>
                    <a:pt x="0" y="52303"/>
                    <a:pt x="15185" y="67488"/>
                    <a:pt x="33744" y="67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10" name="Google Shape;910;p33"/>
          <p:cNvGrpSpPr/>
          <p:nvPr/>
        </p:nvGrpSpPr>
        <p:grpSpPr>
          <a:xfrm>
            <a:off x="6241677" y="8483083"/>
            <a:ext cx="458918" cy="428933"/>
            <a:chOff x="4707655" y="5783789"/>
            <a:chExt cx="359936" cy="292448"/>
          </a:xfrm>
        </p:grpSpPr>
        <p:sp>
          <p:nvSpPr>
            <p:cNvPr id="911" name="Google Shape;911;p33"/>
            <p:cNvSpPr/>
            <p:nvPr/>
          </p:nvSpPr>
          <p:spPr>
            <a:xfrm>
              <a:off x="4820135" y="579503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2" name="Google Shape;912;p33"/>
            <p:cNvSpPr/>
            <p:nvPr/>
          </p:nvSpPr>
          <p:spPr>
            <a:xfrm>
              <a:off x="4820135" y="590751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3" name="Google Shape;913;p33"/>
            <p:cNvSpPr/>
            <p:nvPr/>
          </p:nvSpPr>
          <p:spPr>
            <a:xfrm>
              <a:off x="4820135" y="6019997"/>
              <a:ext cx="247456" cy="44992"/>
            </a:xfrm>
            <a:custGeom>
              <a:avLst/>
              <a:gdLst/>
              <a:ahLst/>
              <a:cxnLst/>
              <a:rect l="l" t="t" r="r" b="b"/>
              <a:pathLst>
                <a:path w="247456" h="44992" extrusionOk="0">
                  <a:moveTo>
                    <a:pt x="0" y="0"/>
                  </a:moveTo>
                  <a:lnTo>
                    <a:pt x="247457" y="0"/>
                  </a:lnTo>
                  <a:lnTo>
                    <a:pt x="247457" y="44992"/>
                  </a:lnTo>
                  <a:lnTo>
                    <a:pt x="0" y="4499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4" name="Google Shape;914;p33"/>
            <p:cNvSpPr/>
            <p:nvPr/>
          </p:nvSpPr>
          <p:spPr>
            <a:xfrm>
              <a:off x="4707655" y="578378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5" name="Google Shape;915;p33"/>
            <p:cNvSpPr/>
            <p:nvPr/>
          </p:nvSpPr>
          <p:spPr>
            <a:xfrm>
              <a:off x="4707655" y="589626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16" name="Google Shape;916;p33"/>
            <p:cNvSpPr/>
            <p:nvPr/>
          </p:nvSpPr>
          <p:spPr>
            <a:xfrm>
              <a:off x="4707655" y="6008749"/>
              <a:ext cx="67488" cy="67488"/>
            </a:xfrm>
            <a:custGeom>
              <a:avLst/>
              <a:gdLst/>
              <a:ahLst/>
              <a:cxnLst/>
              <a:rect l="l" t="t" r="r" b="b"/>
              <a:pathLst>
                <a:path w="67488" h="67488" extrusionOk="0">
                  <a:moveTo>
                    <a:pt x="0" y="0"/>
                  </a:moveTo>
                  <a:lnTo>
                    <a:pt x="67488" y="0"/>
                  </a:lnTo>
                  <a:lnTo>
                    <a:pt x="67488" y="67488"/>
                  </a:lnTo>
                  <a:lnTo>
                    <a:pt x="0" y="67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17" name="Google Shape;917;p33"/>
          <p:cNvSpPr/>
          <p:nvPr/>
        </p:nvSpPr>
        <p:spPr>
          <a:xfrm>
            <a:off x="7014990" y="8427251"/>
            <a:ext cx="439535" cy="578167"/>
          </a:xfrm>
          <a:custGeom>
            <a:avLst/>
            <a:gdLst/>
            <a:ahLst/>
            <a:cxnLst/>
            <a:rect l="l" t="t" r="r" b="b"/>
            <a:pathLst>
              <a:path w="344733" h="393981" extrusionOk="0">
                <a:moveTo>
                  <a:pt x="172367" y="0"/>
                </a:moveTo>
                <a:lnTo>
                  <a:pt x="258550" y="196991"/>
                </a:lnTo>
                <a:lnTo>
                  <a:pt x="344733" y="393981"/>
                </a:lnTo>
                <a:lnTo>
                  <a:pt x="172367" y="307798"/>
                </a:lnTo>
                <a:lnTo>
                  <a:pt x="0" y="393981"/>
                </a:lnTo>
                <a:lnTo>
                  <a:pt x="86183" y="19699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18" name="Google Shape;918;p33"/>
          <p:cNvGrpSpPr/>
          <p:nvPr/>
        </p:nvGrpSpPr>
        <p:grpSpPr>
          <a:xfrm>
            <a:off x="7734195" y="8423947"/>
            <a:ext cx="502325" cy="573336"/>
            <a:chOff x="5878257" y="5743470"/>
            <a:chExt cx="393980" cy="390902"/>
          </a:xfrm>
        </p:grpSpPr>
        <p:sp>
          <p:nvSpPr>
            <p:cNvPr id="919" name="Google Shape;919;p33"/>
            <p:cNvSpPr/>
            <p:nvPr/>
          </p:nvSpPr>
          <p:spPr>
            <a:xfrm>
              <a:off x="5878257" y="5845658"/>
              <a:ext cx="86183" cy="288098"/>
            </a:xfrm>
            <a:custGeom>
              <a:avLst/>
              <a:gdLst/>
              <a:ahLst/>
              <a:cxnLst/>
              <a:rect l="l" t="t" r="r" b="b"/>
              <a:pathLst>
                <a:path w="86183" h="288098" extrusionOk="0">
                  <a:moveTo>
                    <a:pt x="86183" y="0"/>
                  </a:moveTo>
                  <a:lnTo>
                    <a:pt x="0" y="26471"/>
                  </a:lnTo>
                  <a:lnTo>
                    <a:pt x="0" y="261628"/>
                  </a:lnTo>
                  <a:lnTo>
                    <a:pt x="86183" y="2880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0" name="Google Shape;920;p33"/>
            <p:cNvSpPr/>
            <p:nvPr/>
          </p:nvSpPr>
          <p:spPr>
            <a:xfrm>
              <a:off x="6186054" y="5845658"/>
              <a:ext cx="86183" cy="288098"/>
            </a:xfrm>
            <a:custGeom>
              <a:avLst/>
              <a:gdLst/>
              <a:ahLst/>
              <a:cxnLst/>
              <a:rect l="l" t="t" r="r" b="b"/>
              <a:pathLst>
                <a:path w="86183" h="288098" extrusionOk="0">
                  <a:moveTo>
                    <a:pt x="0" y="0"/>
                  </a:moveTo>
                  <a:lnTo>
                    <a:pt x="0" y="288099"/>
                  </a:lnTo>
                  <a:lnTo>
                    <a:pt x="86183" y="261628"/>
                  </a:lnTo>
                  <a:lnTo>
                    <a:pt x="86183" y="2647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1" name="Google Shape;921;p33"/>
            <p:cNvSpPr/>
            <p:nvPr/>
          </p:nvSpPr>
          <p:spPr>
            <a:xfrm>
              <a:off x="6007532" y="5743470"/>
              <a:ext cx="135430" cy="184678"/>
            </a:xfrm>
            <a:custGeom>
              <a:avLst/>
              <a:gdLst/>
              <a:ahLst/>
              <a:cxnLst/>
              <a:rect l="l" t="t" r="r" b="b"/>
              <a:pathLst>
                <a:path w="135430" h="184678" extrusionOk="0">
                  <a:moveTo>
                    <a:pt x="135431" y="68947"/>
                  </a:moveTo>
                  <a:cubicBezTo>
                    <a:pt x="135431" y="30780"/>
                    <a:pt x="105267" y="0"/>
                    <a:pt x="67715" y="0"/>
                  </a:cubicBezTo>
                  <a:cubicBezTo>
                    <a:pt x="30164" y="0"/>
                    <a:pt x="0" y="30780"/>
                    <a:pt x="0" y="68947"/>
                  </a:cubicBezTo>
                  <a:cubicBezTo>
                    <a:pt x="0" y="113270"/>
                    <a:pt x="55404" y="169904"/>
                    <a:pt x="67715" y="184679"/>
                  </a:cubicBezTo>
                  <a:cubicBezTo>
                    <a:pt x="80027" y="169289"/>
                    <a:pt x="135431" y="112654"/>
                    <a:pt x="135431" y="68947"/>
                  </a:cubicBezTo>
                  <a:close/>
                  <a:moveTo>
                    <a:pt x="43092" y="61560"/>
                  </a:moveTo>
                  <a:cubicBezTo>
                    <a:pt x="43092" y="48016"/>
                    <a:pt x="54172" y="36936"/>
                    <a:pt x="67715" y="36936"/>
                  </a:cubicBezTo>
                  <a:cubicBezTo>
                    <a:pt x="81259" y="36936"/>
                    <a:pt x="92339" y="48016"/>
                    <a:pt x="92339" y="61560"/>
                  </a:cubicBezTo>
                  <a:cubicBezTo>
                    <a:pt x="92339" y="75103"/>
                    <a:pt x="81259" y="86183"/>
                    <a:pt x="67715" y="86183"/>
                  </a:cubicBezTo>
                  <a:cubicBezTo>
                    <a:pt x="54172" y="86183"/>
                    <a:pt x="43092" y="75103"/>
                    <a:pt x="43092" y="615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2" name="Google Shape;922;p33"/>
            <p:cNvSpPr/>
            <p:nvPr/>
          </p:nvSpPr>
          <p:spPr>
            <a:xfrm>
              <a:off x="5989064" y="5846274"/>
              <a:ext cx="73871" cy="288098"/>
            </a:xfrm>
            <a:custGeom>
              <a:avLst/>
              <a:gdLst/>
              <a:ahLst/>
              <a:cxnLst/>
              <a:rect l="l" t="t" r="r" b="b"/>
              <a:pathLst>
                <a:path w="73871" h="288098" extrusionOk="0">
                  <a:moveTo>
                    <a:pt x="67100" y="97880"/>
                  </a:moveTo>
                  <a:cubicBezTo>
                    <a:pt x="65869" y="96033"/>
                    <a:pt x="63406" y="94186"/>
                    <a:pt x="61560" y="91108"/>
                  </a:cubicBezTo>
                  <a:cubicBezTo>
                    <a:pt x="44938" y="72025"/>
                    <a:pt x="14159" y="36936"/>
                    <a:pt x="616" y="0"/>
                  </a:cubicBezTo>
                  <a:lnTo>
                    <a:pt x="0" y="0"/>
                  </a:lnTo>
                  <a:lnTo>
                    <a:pt x="0" y="288099"/>
                  </a:lnTo>
                  <a:lnTo>
                    <a:pt x="73871" y="265322"/>
                  </a:lnTo>
                  <a:lnTo>
                    <a:pt x="73871" y="105882"/>
                  </a:lnTo>
                  <a:lnTo>
                    <a:pt x="67100" y="978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3" name="Google Shape;923;p33"/>
            <p:cNvSpPr/>
            <p:nvPr/>
          </p:nvSpPr>
          <p:spPr>
            <a:xfrm>
              <a:off x="6087559" y="5845658"/>
              <a:ext cx="73871" cy="288098"/>
            </a:xfrm>
            <a:custGeom>
              <a:avLst/>
              <a:gdLst/>
              <a:ahLst/>
              <a:cxnLst/>
              <a:rect l="l" t="t" r="r" b="b"/>
              <a:pathLst>
                <a:path w="73871" h="288098" extrusionOk="0">
                  <a:moveTo>
                    <a:pt x="12927" y="90493"/>
                  </a:moveTo>
                  <a:cubicBezTo>
                    <a:pt x="10465" y="93570"/>
                    <a:pt x="8003" y="96033"/>
                    <a:pt x="6772" y="97880"/>
                  </a:cubicBezTo>
                  <a:lnTo>
                    <a:pt x="0" y="106498"/>
                  </a:lnTo>
                  <a:lnTo>
                    <a:pt x="0" y="265322"/>
                  </a:lnTo>
                  <a:lnTo>
                    <a:pt x="73871" y="288099"/>
                  </a:lnTo>
                  <a:lnTo>
                    <a:pt x="73871" y="0"/>
                  </a:lnTo>
                  <a:lnTo>
                    <a:pt x="73256" y="0"/>
                  </a:lnTo>
                  <a:cubicBezTo>
                    <a:pt x="60328" y="36936"/>
                    <a:pt x="29549" y="71409"/>
                    <a:pt x="12927" y="904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24" name="Google Shape;924;p33"/>
          <p:cNvGrpSpPr/>
          <p:nvPr/>
        </p:nvGrpSpPr>
        <p:grpSpPr>
          <a:xfrm>
            <a:off x="8504353" y="8435983"/>
            <a:ext cx="460688" cy="529952"/>
            <a:chOff x="6482303" y="5751676"/>
            <a:chExt cx="361324" cy="361323"/>
          </a:xfrm>
        </p:grpSpPr>
        <p:sp>
          <p:nvSpPr>
            <p:cNvPr id="925" name="Google Shape;925;p33"/>
            <p:cNvSpPr/>
            <p:nvPr/>
          </p:nvSpPr>
          <p:spPr>
            <a:xfrm>
              <a:off x="6566988" y="5751676"/>
              <a:ext cx="191953" cy="259701"/>
            </a:xfrm>
            <a:custGeom>
              <a:avLst/>
              <a:gdLst/>
              <a:ahLst/>
              <a:cxnLst/>
              <a:rect l="l" t="t" r="r" b="b"/>
              <a:pathLst>
                <a:path w="191953" h="259701" extrusionOk="0">
                  <a:moveTo>
                    <a:pt x="191953" y="97106"/>
                  </a:moveTo>
                  <a:cubicBezTo>
                    <a:pt x="191953" y="43472"/>
                    <a:pt x="149046" y="0"/>
                    <a:pt x="95977" y="0"/>
                  </a:cubicBezTo>
                  <a:cubicBezTo>
                    <a:pt x="42907" y="0"/>
                    <a:pt x="0" y="43472"/>
                    <a:pt x="0" y="97106"/>
                  </a:cubicBezTo>
                  <a:cubicBezTo>
                    <a:pt x="0" y="159208"/>
                    <a:pt x="77910" y="238813"/>
                    <a:pt x="95977" y="259702"/>
                  </a:cubicBezTo>
                  <a:cubicBezTo>
                    <a:pt x="113478" y="238248"/>
                    <a:pt x="191953" y="158644"/>
                    <a:pt x="191953" y="97106"/>
                  </a:cubicBezTo>
                  <a:close/>
                  <a:moveTo>
                    <a:pt x="62103" y="90331"/>
                  </a:moveTo>
                  <a:cubicBezTo>
                    <a:pt x="62103" y="71700"/>
                    <a:pt x="77346" y="56457"/>
                    <a:pt x="95977" y="56457"/>
                  </a:cubicBezTo>
                  <a:cubicBezTo>
                    <a:pt x="114607" y="56457"/>
                    <a:pt x="129851" y="71700"/>
                    <a:pt x="129851" y="90331"/>
                  </a:cubicBezTo>
                  <a:cubicBezTo>
                    <a:pt x="129851" y="108962"/>
                    <a:pt x="114607" y="124205"/>
                    <a:pt x="95977" y="124205"/>
                  </a:cubicBezTo>
                  <a:cubicBezTo>
                    <a:pt x="77346" y="124205"/>
                    <a:pt x="62103" y="108962"/>
                    <a:pt x="62103" y="903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6" name="Google Shape;926;p33"/>
            <p:cNvSpPr/>
            <p:nvPr/>
          </p:nvSpPr>
          <p:spPr>
            <a:xfrm>
              <a:off x="6482303" y="5937983"/>
              <a:ext cx="361324" cy="175016"/>
            </a:xfrm>
            <a:custGeom>
              <a:avLst/>
              <a:gdLst/>
              <a:ahLst/>
              <a:cxnLst/>
              <a:rect l="l" t="t" r="r" b="b"/>
              <a:pathLst>
                <a:path w="361324" h="175016" extrusionOk="0">
                  <a:moveTo>
                    <a:pt x="322933" y="0"/>
                  </a:moveTo>
                  <a:lnTo>
                    <a:pt x="259702" y="0"/>
                  </a:lnTo>
                  <a:lnTo>
                    <a:pt x="259702" y="45166"/>
                  </a:lnTo>
                  <a:lnTo>
                    <a:pt x="286801" y="45166"/>
                  </a:lnTo>
                  <a:lnTo>
                    <a:pt x="304867" y="129851"/>
                  </a:lnTo>
                  <a:lnTo>
                    <a:pt x="56457" y="129851"/>
                  </a:lnTo>
                  <a:lnTo>
                    <a:pt x="74523" y="45166"/>
                  </a:lnTo>
                  <a:lnTo>
                    <a:pt x="101622" y="45166"/>
                  </a:lnTo>
                  <a:lnTo>
                    <a:pt x="101622" y="0"/>
                  </a:lnTo>
                  <a:lnTo>
                    <a:pt x="38391" y="0"/>
                  </a:lnTo>
                  <a:lnTo>
                    <a:pt x="0" y="175016"/>
                  </a:lnTo>
                  <a:lnTo>
                    <a:pt x="361324" y="1750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27" name="Google Shape;927;p33"/>
          <p:cNvSpPr/>
          <p:nvPr/>
        </p:nvSpPr>
        <p:spPr>
          <a:xfrm>
            <a:off x="9292078" y="8433399"/>
            <a:ext cx="362077" cy="604280"/>
          </a:xfrm>
          <a:custGeom>
            <a:avLst/>
            <a:gdLst/>
            <a:ahLst/>
            <a:cxnLst/>
            <a:rect l="l" t="t" r="r" b="b"/>
            <a:pathLst>
              <a:path w="283982" h="411775" extrusionOk="0">
                <a:moveTo>
                  <a:pt x="141991" y="0"/>
                </a:moveTo>
                <a:cubicBezTo>
                  <a:pt x="63896" y="0"/>
                  <a:pt x="0" y="63896"/>
                  <a:pt x="0" y="141991"/>
                </a:cubicBezTo>
                <a:cubicBezTo>
                  <a:pt x="0" y="170390"/>
                  <a:pt x="8390" y="198143"/>
                  <a:pt x="24526" y="221378"/>
                </a:cubicBezTo>
                <a:lnTo>
                  <a:pt x="141991" y="411775"/>
                </a:lnTo>
                <a:lnTo>
                  <a:pt x="259457" y="222023"/>
                </a:lnTo>
                <a:cubicBezTo>
                  <a:pt x="275592" y="198143"/>
                  <a:pt x="283983" y="170390"/>
                  <a:pt x="283983" y="141991"/>
                </a:cubicBezTo>
                <a:cubicBezTo>
                  <a:pt x="283983" y="63896"/>
                  <a:pt x="220087" y="0"/>
                  <a:pt x="141991" y="0"/>
                </a:cubicBezTo>
                <a:close/>
                <a:moveTo>
                  <a:pt x="141991" y="200079"/>
                </a:moveTo>
                <a:cubicBezTo>
                  <a:pt x="109721" y="200079"/>
                  <a:pt x="83904" y="174262"/>
                  <a:pt x="83904" y="141991"/>
                </a:cubicBezTo>
                <a:cubicBezTo>
                  <a:pt x="83904" y="109721"/>
                  <a:pt x="109721" y="83904"/>
                  <a:pt x="141991" y="83904"/>
                </a:cubicBezTo>
                <a:cubicBezTo>
                  <a:pt x="174262" y="83904"/>
                  <a:pt x="200079" y="109721"/>
                  <a:pt x="200079" y="141991"/>
                </a:cubicBezTo>
                <a:cubicBezTo>
                  <a:pt x="200079" y="174262"/>
                  <a:pt x="174262" y="200079"/>
                  <a:pt x="141991" y="200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8" name="Google Shape;928;p33"/>
          <p:cNvSpPr/>
          <p:nvPr/>
        </p:nvSpPr>
        <p:spPr>
          <a:xfrm>
            <a:off x="10094123" y="8418350"/>
            <a:ext cx="371071" cy="621232"/>
          </a:xfrm>
          <a:custGeom>
            <a:avLst/>
            <a:gdLst/>
            <a:ahLst/>
            <a:cxnLst/>
            <a:rect l="l" t="t" r="r" b="b"/>
            <a:pathLst>
              <a:path w="291036" h="423327" extrusionOk="0">
                <a:moveTo>
                  <a:pt x="145518" y="0"/>
                </a:moveTo>
                <a:cubicBezTo>
                  <a:pt x="65483" y="0"/>
                  <a:pt x="0" y="65483"/>
                  <a:pt x="0" y="145519"/>
                </a:cubicBezTo>
                <a:cubicBezTo>
                  <a:pt x="0" y="194466"/>
                  <a:pt x="33072" y="234814"/>
                  <a:pt x="64160" y="273178"/>
                </a:cubicBezTo>
                <a:cubicBezTo>
                  <a:pt x="97894" y="314188"/>
                  <a:pt x="132289" y="355859"/>
                  <a:pt x="132289" y="410098"/>
                </a:cubicBezTo>
                <a:cubicBezTo>
                  <a:pt x="132289" y="417374"/>
                  <a:pt x="138242" y="423327"/>
                  <a:pt x="145518" y="423327"/>
                </a:cubicBezTo>
                <a:cubicBezTo>
                  <a:pt x="152794" y="423327"/>
                  <a:pt x="158747" y="417374"/>
                  <a:pt x="158747" y="410098"/>
                </a:cubicBezTo>
                <a:cubicBezTo>
                  <a:pt x="158747" y="355859"/>
                  <a:pt x="193143" y="314188"/>
                  <a:pt x="226876" y="273178"/>
                </a:cubicBezTo>
                <a:cubicBezTo>
                  <a:pt x="258626" y="234814"/>
                  <a:pt x="291037" y="194466"/>
                  <a:pt x="291037" y="145519"/>
                </a:cubicBezTo>
                <a:cubicBezTo>
                  <a:pt x="291037" y="65483"/>
                  <a:pt x="225553" y="0"/>
                  <a:pt x="145518" y="0"/>
                </a:cubicBezTo>
                <a:close/>
                <a:moveTo>
                  <a:pt x="145518" y="185206"/>
                </a:moveTo>
                <a:cubicBezTo>
                  <a:pt x="116415" y="185206"/>
                  <a:pt x="92603" y="161393"/>
                  <a:pt x="92603" y="132290"/>
                </a:cubicBezTo>
                <a:cubicBezTo>
                  <a:pt x="92603" y="103186"/>
                  <a:pt x="116415" y="79374"/>
                  <a:pt x="145518" y="79374"/>
                </a:cubicBezTo>
                <a:cubicBezTo>
                  <a:pt x="174622" y="79374"/>
                  <a:pt x="198434" y="103186"/>
                  <a:pt x="198434" y="132290"/>
                </a:cubicBezTo>
                <a:cubicBezTo>
                  <a:pt x="198434" y="161393"/>
                  <a:pt x="174622" y="185206"/>
                  <a:pt x="145518" y="1852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29" name="Google Shape;929;p33"/>
          <p:cNvSpPr/>
          <p:nvPr/>
        </p:nvSpPr>
        <p:spPr>
          <a:xfrm>
            <a:off x="10860228" y="8418350"/>
            <a:ext cx="394994" cy="606174"/>
          </a:xfrm>
          <a:custGeom>
            <a:avLst/>
            <a:gdLst/>
            <a:ahLst/>
            <a:cxnLst/>
            <a:rect l="l" t="t" r="r" b="b"/>
            <a:pathLst>
              <a:path w="309799" h="413066" extrusionOk="0">
                <a:moveTo>
                  <a:pt x="154900" y="0"/>
                </a:moveTo>
                <a:cubicBezTo>
                  <a:pt x="69705" y="0"/>
                  <a:pt x="0" y="69705"/>
                  <a:pt x="0" y="154900"/>
                </a:cubicBezTo>
                <a:cubicBezTo>
                  <a:pt x="0" y="239449"/>
                  <a:pt x="89067" y="341425"/>
                  <a:pt x="132310" y="389186"/>
                </a:cubicBezTo>
                <a:cubicBezTo>
                  <a:pt x="137474" y="394994"/>
                  <a:pt x="154900" y="413066"/>
                  <a:pt x="154900" y="413066"/>
                </a:cubicBezTo>
                <a:cubicBezTo>
                  <a:pt x="154900" y="413066"/>
                  <a:pt x="172971" y="393704"/>
                  <a:pt x="178780" y="387249"/>
                </a:cubicBezTo>
                <a:cubicBezTo>
                  <a:pt x="221378" y="339489"/>
                  <a:pt x="309800" y="238804"/>
                  <a:pt x="309800" y="154900"/>
                </a:cubicBezTo>
                <a:cubicBezTo>
                  <a:pt x="309800" y="69705"/>
                  <a:pt x="240095" y="0"/>
                  <a:pt x="154900" y="0"/>
                </a:cubicBezTo>
                <a:close/>
                <a:moveTo>
                  <a:pt x="154900" y="203306"/>
                </a:moveTo>
                <a:cubicBezTo>
                  <a:pt x="122629" y="203306"/>
                  <a:pt x="96812" y="177489"/>
                  <a:pt x="96812" y="145219"/>
                </a:cubicBezTo>
                <a:cubicBezTo>
                  <a:pt x="96812" y="112948"/>
                  <a:pt x="122629" y="87131"/>
                  <a:pt x="154900" y="87131"/>
                </a:cubicBezTo>
                <a:cubicBezTo>
                  <a:pt x="187171" y="87131"/>
                  <a:pt x="212987" y="112948"/>
                  <a:pt x="212987" y="145219"/>
                </a:cubicBezTo>
                <a:cubicBezTo>
                  <a:pt x="212987" y="177489"/>
                  <a:pt x="187171" y="203306"/>
                  <a:pt x="154900" y="2033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0" name="Google Shape;930;p33"/>
          <p:cNvSpPr/>
          <p:nvPr/>
        </p:nvSpPr>
        <p:spPr>
          <a:xfrm>
            <a:off x="11638663" y="8473689"/>
            <a:ext cx="344189" cy="528206"/>
          </a:xfrm>
          <a:custGeom>
            <a:avLst/>
            <a:gdLst/>
            <a:ahLst/>
            <a:cxnLst/>
            <a:rect l="l" t="t" r="r" b="b"/>
            <a:pathLst>
              <a:path w="269952" h="359936" extrusionOk="0">
                <a:moveTo>
                  <a:pt x="247456" y="134976"/>
                </a:moveTo>
                <a:lnTo>
                  <a:pt x="230584" y="134976"/>
                </a:lnTo>
                <a:lnTo>
                  <a:pt x="230584" y="95608"/>
                </a:lnTo>
                <a:cubicBezTo>
                  <a:pt x="230584" y="42742"/>
                  <a:pt x="187842" y="0"/>
                  <a:pt x="134976" y="0"/>
                </a:cubicBezTo>
                <a:cubicBezTo>
                  <a:pt x="82110" y="0"/>
                  <a:pt x="39368" y="42742"/>
                  <a:pt x="39368" y="95608"/>
                </a:cubicBezTo>
                <a:lnTo>
                  <a:pt x="39368" y="134976"/>
                </a:lnTo>
                <a:lnTo>
                  <a:pt x="22496" y="134976"/>
                </a:lnTo>
                <a:cubicBezTo>
                  <a:pt x="10123" y="134976"/>
                  <a:pt x="0" y="145099"/>
                  <a:pt x="0" y="157472"/>
                </a:cubicBezTo>
                <a:lnTo>
                  <a:pt x="0" y="337440"/>
                </a:lnTo>
                <a:cubicBezTo>
                  <a:pt x="0" y="349813"/>
                  <a:pt x="10123" y="359936"/>
                  <a:pt x="22496" y="359936"/>
                </a:cubicBezTo>
                <a:lnTo>
                  <a:pt x="247456" y="359936"/>
                </a:lnTo>
                <a:cubicBezTo>
                  <a:pt x="259829" y="359936"/>
                  <a:pt x="269952" y="349813"/>
                  <a:pt x="269952" y="337440"/>
                </a:cubicBezTo>
                <a:lnTo>
                  <a:pt x="269952" y="157472"/>
                </a:lnTo>
                <a:cubicBezTo>
                  <a:pt x="269952" y="145099"/>
                  <a:pt x="259829" y="134976"/>
                  <a:pt x="247456" y="134976"/>
                </a:cubicBezTo>
                <a:close/>
                <a:moveTo>
                  <a:pt x="134976" y="309320"/>
                </a:moveTo>
                <a:lnTo>
                  <a:pt x="134976" y="309320"/>
                </a:lnTo>
                <a:cubicBezTo>
                  <a:pt x="128790" y="309320"/>
                  <a:pt x="123728" y="304258"/>
                  <a:pt x="123728" y="298072"/>
                </a:cubicBezTo>
                <a:lnTo>
                  <a:pt x="123728" y="272202"/>
                </a:lnTo>
                <a:cubicBezTo>
                  <a:pt x="114167" y="266015"/>
                  <a:pt x="107418" y="253642"/>
                  <a:pt x="116979" y="240707"/>
                </a:cubicBezTo>
                <a:cubicBezTo>
                  <a:pt x="121478" y="234521"/>
                  <a:pt x="128227" y="230584"/>
                  <a:pt x="135538" y="230584"/>
                </a:cubicBezTo>
                <a:cubicBezTo>
                  <a:pt x="147911" y="230584"/>
                  <a:pt x="157472" y="240707"/>
                  <a:pt x="157472" y="253080"/>
                </a:cubicBezTo>
                <a:cubicBezTo>
                  <a:pt x="157472" y="260954"/>
                  <a:pt x="152410" y="267702"/>
                  <a:pt x="146224" y="272202"/>
                </a:cubicBezTo>
                <a:lnTo>
                  <a:pt x="146224" y="298072"/>
                </a:lnTo>
                <a:cubicBezTo>
                  <a:pt x="146224" y="304258"/>
                  <a:pt x="141162" y="309320"/>
                  <a:pt x="134976" y="309320"/>
                </a:cubicBezTo>
                <a:close/>
                <a:moveTo>
                  <a:pt x="185592" y="134976"/>
                </a:moveTo>
                <a:lnTo>
                  <a:pt x="84360" y="134976"/>
                </a:lnTo>
                <a:lnTo>
                  <a:pt x="84360" y="95608"/>
                </a:lnTo>
                <a:cubicBezTo>
                  <a:pt x="84360" y="67488"/>
                  <a:pt x="106856" y="44992"/>
                  <a:pt x="134976" y="44992"/>
                </a:cubicBezTo>
                <a:cubicBezTo>
                  <a:pt x="163096" y="44992"/>
                  <a:pt x="185592" y="67488"/>
                  <a:pt x="185592" y="95608"/>
                </a:cubicBezTo>
                <a:lnTo>
                  <a:pt x="185592" y="1349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31" name="Google Shape;931;p33"/>
          <p:cNvGrpSpPr/>
          <p:nvPr/>
        </p:nvGrpSpPr>
        <p:grpSpPr>
          <a:xfrm>
            <a:off x="12346091" y="8494409"/>
            <a:ext cx="407609" cy="471826"/>
            <a:chOff x="9495431" y="5791511"/>
            <a:chExt cx="319693" cy="321692"/>
          </a:xfrm>
        </p:grpSpPr>
        <p:sp>
          <p:nvSpPr>
            <p:cNvPr id="932" name="Google Shape;932;p33"/>
            <p:cNvSpPr/>
            <p:nvPr/>
          </p:nvSpPr>
          <p:spPr>
            <a:xfrm>
              <a:off x="9495431" y="5907900"/>
              <a:ext cx="100403" cy="191316"/>
            </a:xfrm>
            <a:custGeom>
              <a:avLst/>
              <a:gdLst/>
              <a:ahLst/>
              <a:cxnLst/>
              <a:rect l="l" t="t" r="r" b="b"/>
              <a:pathLst>
                <a:path w="100403" h="191316" extrusionOk="0">
                  <a:moveTo>
                    <a:pt x="0" y="0"/>
                  </a:moveTo>
                  <a:lnTo>
                    <a:pt x="0" y="191317"/>
                  </a:lnTo>
                  <a:lnTo>
                    <a:pt x="100404" y="909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3" name="Google Shape;933;p33"/>
            <p:cNvSpPr/>
            <p:nvPr/>
          </p:nvSpPr>
          <p:spPr>
            <a:xfrm>
              <a:off x="9509417" y="5993318"/>
              <a:ext cx="291720" cy="119885"/>
            </a:xfrm>
            <a:custGeom>
              <a:avLst/>
              <a:gdLst/>
              <a:ahLst/>
              <a:cxnLst/>
              <a:rect l="l" t="t" r="r" b="b"/>
              <a:pathLst>
                <a:path w="291720" h="119885" extrusionOk="0">
                  <a:moveTo>
                    <a:pt x="119885" y="0"/>
                  </a:moveTo>
                  <a:lnTo>
                    <a:pt x="0" y="119885"/>
                  </a:lnTo>
                  <a:lnTo>
                    <a:pt x="291721" y="119885"/>
                  </a:lnTo>
                  <a:lnTo>
                    <a:pt x="17183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4" name="Google Shape;934;p33"/>
            <p:cNvSpPr/>
            <p:nvPr/>
          </p:nvSpPr>
          <p:spPr>
            <a:xfrm>
              <a:off x="9714721" y="5907900"/>
              <a:ext cx="100403" cy="191316"/>
            </a:xfrm>
            <a:custGeom>
              <a:avLst/>
              <a:gdLst/>
              <a:ahLst/>
              <a:cxnLst/>
              <a:rect l="l" t="t" r="r" b="b"/>
              <a:pathLst>
                <a:path w="100403" h="191316" extrusionOk="0">
                  <a:moveTo>
                    <a:pt x="0" y="90913"/>
                  </a:moveTo>
                  <a:lnTo>
                    <a:pt x="100404" y="191317"/>
                  </a:lnTo>
                  <a:lnTo>
                    <a:pt x="10040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5" name="Google Shape;935;p33"/>
            <p:cNvSpPr/>
            <p:nvPr/>
          </p:nvSpPr>
          <p:spPr>
            <a:xfrm>
              <a:off x="9599831" y="5791511"/>
              <a:ext cx="110893" cy="36964"/>
            </a:xfrm>
            <a:custGeom>
              <a:avLst/>
              <a:gdLst/>
              <a:ahLst/>
              <a:cxnLst/>
              <a:rect l="l" t="t" r="r" b="b"/>
              <a:pathLst>
                <a:path w="110893" h="36964" extrusionOk="0">
                  <a:moveTo>
                    <a:pt x="55447" y="0"/>
                  </a:moveTo>
                  <a:lnTo>
                    <a:pt x="0" y="36965"/>
                  </a:lnTo>
                  <a:lnTo>
                    <a:pt x="110894" y="369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6" name="Google Shape;936;p33"/>
            <p:cNvSpPr/>
            <p:nvPr/>
          </p:nvSpPr>
          <p:spPr>
            <a:xfrm>
              <a:off x="9770667" y="5868438"/>
              <a:ext cx="33467" cy="52949"/>
            </a:xfrm>
            <a:custGeom>
              <a:avLst/>
              <a:gdLst/>
              <a:ahLst/>
              <a:cxnLst/>
              <a:rect l="l" t="t" r="r" b="b"/>
              <a:pathLst>
                <a:path w="33467" h="52949" extrusionOk="0">
                  <a:moveTo>
                    <a:pt x="0" y="0"/>
                  </a:moveTo>
                  <a:lnTo>
                    <a:pt x="0" y="52949"/>
                  </a:lnTo>
                  <a:lnTo>
                    <a:pt x="33468" y="2247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7" name="Google Shape;937;p33"/>
            <p:cNvSpPr/>
            <p:nvPr/>
          </p:nvSpPr>
          <p:spPr>
            <a:xfrm>
              <a:off x="9506420" y="5867938"/>
              <a:ext cx="33967" cy="53448"/>
            </a:xfrm>
            <a:custGeom>
              <a:avLst/>
              <a:gdLst/>
              <a:ahLst/>
              <a:cxnLst/>
              <a:rect l="l" t="t" r="r" b="b"/>
              <a:pathLst>
                <a:path w="33967" h="53448" extrusionOk="0">
                  <a:moveTo>
                    <a:pt x="33967" y="0"/>
                  </a:moveTo>
                  <a:lnTo>
                    <a:pt x="0" y="22978"/>
                  </a:lnTo>
                  <a:lnTo>
                    <a:pt x="33967" y="534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38" name="Google Shape;938;p33"/>
            <p:cNvSpPr/>
            <p:nvPr/>
          </p:nvSpPr>
          <p:spPr>
            <a:xfrm>
              <a:off x="9560368" y="5848457"/>
              <a:ext cx="190317" cy="135869"/>
            </a:xfrm>
            <a:custGeom>
              <a:avLst/>
              <a:gdLst/>
              <a:ahLst/>
              <a:cxnLst/>
              <a:rect l="l" t="t" r="r" b="b"/>
              <a:pathLst>
                <a:path w="190317" h="135869" extrusionOk="0">
                  <a:moveTo>
                    <a:pt x="60942" y="124880"/>
                  </a:moveTo>
                  <a:lnTo>
                    <a:pt x="129376" y="124880"/>
                  </a:lnTo>
                  <a:lnTo>
                    <a:pt x="140366" y="135870"/>
                  </a:lnTo>
                  <a:lnTo>
                    <a:pt x="190318" y="90413"/>
                  </a:lnTo>
                  <a:lnTo>
                    <a:pt x="190318" y="0"/>
                  </a:lnTo>
                  <a:lnTo>
                    <a:pt x="0" y="0"/>
                  </a:lnTo>
                  <a:lnTo>
                    <a:pt x="0" y="90913"/>
                  </a:lnTo>
                  <a:lnTo>
                    <a:pt x="49453" y="135870"/>
                  </a:lnTo>
                  <a:lnTo>
                    <a:pt x="60942" y="124880"/>
                  </a:lnTo>
                  <a:close/>
                  <a:moveTo>
                    <a:pt x="24976" y="24976"/>
                  </a:moveTo>
                  <a:lnTo>
                    <a:pt x="164842" y="24976"/>
                  </a:lnTo>
                  <a:lnTo>
                    <a:pt x="164842" y="44957"/>
                  </a:lnTo>
                  <a:lnTo>
                    <a:pt x="24976" y="44957"/>
                  </a:lnTo>
                  <a:lnTo>
                    <a:pt x="24976" y="24976"/>
                  </a:lnTo>
                  <a:close/>
                  <a:moveTo>
                    <a:pt x="24976" y="64938"/>
                  </a:moveTo>
                  <a:lnTo>
                    <a:pt x="164842" y="64938"/>
                  </a:lnTo>
                  <a:lnTo>
                    <a:pt x="164842" y="84919"/>
                  </a:lnTo>
                  <a:lnTo>
                    <a:pt x="24976" y="84919"/>
                  </a:lnTo>
                  <a:lnTo>
                    <a:pt x="24976" y="649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39" name="Google Shape;939;p33"/>
          <p:cNvGrpSpPr/>
          <p:nvPr/>
        </p:nvGrpSpPr>
        <p:grpSpPr>
          <a:xfrm>
            <a:off x="13045638" y="8575786"/>
            <a:ext cx="502326" cy="382826"/>
            <a:chOff x="10044095" y="5846994"/>
            <a:chExt cx="393981" cy="261012"/>
          </a:xfrm>
        </p:grpSpPr>
        <p:sp>
          <p:nvSpPr>
            <p:cNvPr id="940" name="Google Shape;940;p33"/>
            <p:cNvSpPr/>
            <p:nvPr/>
          </p:nvSpPr>
          <p:spPr>
            <a:xfrm>
              <a:off x="10044095" y="5861768"/>
              <a:ext cx="393981" cy="246238"/>
            </a:xfrm>
            <a:custGeom>
              <a:avLst/>
              <a:gdLst/>
              <a:ahLst/>
              <a:cxnLst/>
              <a:rect l="l" t="t" r="r" b="b"/>
              <a:pathLst>
                <a:path w="393981" h="246238" extrusionOk="0">
                  <a:moveTo>
                    <a:pt x="190219" y="127428"/>
                  </a:moveTo>
                  <a:lnTo>
                    <a:pt x="0" y="0"/>
                  </a:lnTo>
                  <a:lnTo>
                    <a:pt x="0" y="221614"/>
                  </a:lnTo>
                  <a:cubicBezTo>
                    <a:pt x="0" y="235157"/>
                    <a:pt x="11081" y="246238"/>
                    <a:pt x="24624" y="246238"/>
                  </a:cubicBezTo>
                  <a:lnTo>
                    <a:pt x="369357" y="246238"/>
                  </a:lnTo>
                  <a:cubicBezTo>
                    <a:pt x="382900" y="246238"/>
                    <a:pt x="393981" y="235157"/>
                    <a:pt x="393981" y="221614"/>
                  </a:cubicBezTo>
                  <a:lnTo>
                    <a:pt x="393981" y="0"/>
                  </a:lnTo>
                  <a:lnTo>
                    <a:pt x="203762" y="127428"/>
                  </a:lnTo>
                  <a:cubicBezTo>
                    <a:pt x="199453" y="129891"/>
                    <a:pt x="194528" y="129891"/>
                    <a:pt x="190219" y="1274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1" name="Google Shape;941;p33"/>
            <p:cNvSpPr/>
            <p:nvPr/>
          </p:nvSpPr>
          <p:spPr>
            <a:xfrm>
              <a:off x="10066256" y="5846994"/>
              <a:ext cx="349658" cy="114962"/>
            </a:xfrm>
            <a:custGeom>
              <a:avLst/>
              <a:gdLst/>
              <a:ahLst/>
              <a:cxnLst/>
              <a:rect l="l" t="t" r="r" b="b"/>
              <a:pathLst>
                <a:path w="349658" h="114962" extrusionOk="0">
                  <a:moveTo>
                    <a:pt x="349658" y="0"/>
                  </a:moveTo>
                  <a:lnTo>
                    <a:pt x="0" y="0"/>
                  </a:lnTo>
                  <a:lnTo>
                    <a:pt x="168058" y="112654"/>
                  </a:lnTo>
                  <a:cubicBezTo>
                    <a:pt x="172367" y="115732"/>
                    <a:pt x="177907" y="115732"/>
                    <a:pt x="181601" y="112654"/>
                  </a:cubicBezTo>
                  <a:lnTo>
                    <a:pt x="349658"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42" name="Google Shape;942;p33"/>
          <p:cNvGrpSpPr/>
          <p:nvPr/>
        </p:nvGrpSpPr>
        <p:grpSpPr>
          <a:xfrm>
            <a:off x="13839420" y="8593354"/>
            <a:ext cx="503936" cy="384054"/>
            <a:chOff x="10666669" y="5858972"/>
            <a:chExt cx="395244" cy="261849"/>
          </a:xfrm>
        </p:grpSpPr>
        <p:sp>
          <p:nvSpPr>
            <p:cNvPr id="943" name="Google Shape;943;p33"/>
            <p:cNvSpPr/>
            <p:nvPr/>
          </p:nvSpPr>
          <p:spPr>
            <a:xfrm>
              <a:off x="10920490" y="5873794"/>
              <a:ext cx="141423" cy="235911"/>
            </a:xfrm>
            <a:custGeom>
              <a:avLst/>
              <a:gdLst/>
              <a:ahLst/>
              <a:cxnLst/>
              <a:rect l="l" t="t" r="r" b="b"/>
              <a:pathLst>
                <a:path w="141423" h="235911" extrusionOk="0">
                  <a:moveTo>
                    <a:pt x="0" y="94488"/>
                  </a:moveTo>
                  <a:lnTo>
                    <a:pt x="141424" y="235912"/>
                  </a:lnTo>
                  <a:lnTo>
                    <a:pt x="14142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4" name="Google Shape;944;p33"/>
            <p:cNvSpPr/>
            <p:nvPr/>
          </p:nvSpPr>
          <p:spPr>
            <a:xfrm>
              <a:off x="10688901" y="5858972"/>
              <a:ext cx="350779" cy="114868"/>
            </a:xfrm>
            <a:custGeom>
              <a:avLst/>
              <a:gdLst/>
              <a:ahLst/>
              <a:cxnLst/>
              <a:rect l="l" t="t" r="r" b="b"/>
              <a:pathLst>
                <a:path w="350779" h="114868" extrusionOk="0">
                  <a:moveTo>
                    <a:pt x="182183" y="113015"/>
                  </a:moveTo>
                  <a:lnTo>
                    <a:pt x="350780" y="0"/>
                  </a:lnTo>
                  <a:lnTo>
                    <a:pt x="0" y="0"/>
                  </a:lnTo>
                  <a:lnTo>
                    <a:pt x="168597" y="113015"/>
                  </a:lnTo>
                  <a:cubicBezTo>
                    <a:pt x="172920" y="115486"/>
                    <a:pt x="177860" y="115486"/>
                    <a:pt x="182183" y="1130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5" name="Google Shape;945;p33"/>
            <p:cNvSpPr/>
            <p:nvPr/>
          </p:nvSpPr>
          <p:spPr>
            <a:xfrm>
              <a:off x="10666669" y="5873794"/>
              <a:ext cx="141423" cy="235911"/>
            </a:xfrm>
            <a:custGeom>
              <a:avLst/>
              <a:gdLst/>
              <a:ahLst/>
              <a:cxnLst/>
              <a:rect l="l" t="t" r="r" b="b"/>
              <a:pathLst>
                <a:path w="141423" h="235911" extrusionOk="0">
                  <a:moveTo>
                    <a:pt x="0" y="0"/>
                  </a:moveTo>
                  <a:lnTo>
                    <a:pt x="0" y="235912"/>
                  </a:lnTo>
                  <a:lnTo>
                    <a:pt x="141424" y="944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6" name="Google Shape;946;p33"/>
            <p:cNvSpPr/>
            <p:nvPr/>
          </p:nvSpPr>
          <p:spPr>
            <a:xfrm>
              <a:off x="10690136" y="5982486"/>
              <a:ext cx="347692" cy="138335"/>
            </a:xfrm>
            <a:custGeom>
              <a:avLst/>
              <a:gdLst/>
              <a:ahLst/>
              <a:cxnLst/>
              <a:rect l="l" t="t" r="r" b="b"/>
              <a:pathLst>
                <a:path w="347692" h="138335" extrusionOk="0">
                  <a:moveTo>
                    <a:pt x="180948" y="19145"/>
                  </a:moveTo>
                  <a:cubicBezTo>
                    <a:pt x="176625" y="22233"/>
                    <a:pt x="171067" y="22233"/>
                    <a:pt x="167362" y="19145"/>
                  </a:cubicBezTo>
                  <a:lnTo>
                    <a:pt x="138953" y="0"/>
                  </a:lnTo>
                  <a:lnTo>
                    <a:pt x="0" y="138336"/>
                  </a:lnTo>
                  <a:lnTo>
                    <a:pt x="347692" y="138336"/>
                  </a:lnTo>
                  <a:lnTo>
                    <a:pt x="209356" y="0"/>
                  </a:lnTo>
                  <a:lnTo>
                    <a:pt x="180948" y="19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8954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grpSp>
        <p:nvGrpSpPr>
          <p:cNvPr id="951" name="Google Shape;951;p34"/>
          <p:cNvGrpSpPr/>
          <p:nvPr/>
        </p:nvGrpSpPr>
        <p:grpSpPr>
          <a:xfrm>
            <a:off x="1555750" y="1208276"/>
            <a:ext cx="439679" cy="450535"/>
            <a:chOff x="1184817" y="823806"/>
            <a:chExt cx="344846" cy="307176"/>
          </a:xfrm>
        </p:grpSpPr>
        <p:sp>
          <p:nvSpPr>
            <p:cNvPr id="952" name="Google Shape;952;p34"/>
            <p:cNvSpPr/>
            <p:nvPr/>
          </p:nvSpPr>
          <p:spPr>
            <a:xfrm>
              <a:off x="1292581" y="877736"/>
              <a:ext cx="129317" cy="129317"/>
            </a:xfrm>
            <a:custGeom>
              <a:avLst/>
              <a:gdLst/>
              <a:ahLst/>
              <a:cxnLst/>
              <a:rect l="l" t="t" r="r" b="b"/>
              <a:pathLst>
                <a:path w="129317" h="129317" extrusionOk="0">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3" name="Google Shape;953;p34"/>
            <p:cNvSpPr/>
            <p:nvPr/>
          </p:nvSpPr>
          <p:spPr>
            <a:xfrm>
              <a:off x="1254864" y="1023218"/>
              <a:ext cx="204752" cy="107764"/>
            </a:xfrm>
            <a:custGeom>
              <a:avLst/>
              <a:gdLst/>
              <a:ahLst/>
              <a:cxnLst/>
              <a:rect l="l" t="t" r="r" b="b"/>
              <a:pathLst>
                <a:path w="204752" h="107764" extrusionOk="0">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4" name="Google Shape;954;p34"/>
            <p:cNvSpPr/>
            <p:nvPr/>
          </p:nvSpPr>
          <p:spPr>
            <a:xfrm>
              <a:off x="1217110" y="823806"/>
              <a:ext cx="105645" cy="107821"/>
            </a:xfrm>
            <a:custGeom>
              <a:avLst/>
              <a:gdLst/>
              <a:ahLst/>
              <a:cxnLst/>
              <a:rect l="l" t="t" r="r" b="b"/>
              <a:pathLst>
                <a:path w="105645" h="107821" extrusionOk="0">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5" name="Google Shape;955;p34"/>
            <p:cNvSpPr/>
            <p:nvPr/>
          </p:nvSpPr>
          <p:spPr>
            <a:xfrm>
              <a:off x="1184817" y="947783"/>
              <a:ext cx="114230" cy="118541"/>
            </a:xfrm>
            <a:custGeom>
              <a:avLst/>
              <a:gdLst/>
              <a:ahLst/>
              <a:cxnLst/>
              <a:rect l="l" t="t" r="r" b="b"/>
              <a:pathLst>
                <a:path w="114230" h="118541" extrusionOk="0">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6" name="Google Shape;956;p34"/>
            <p:cNvSpPr/>
            <p:nvPr/>
          </p:nvSpPr>
          <p:spPr>
            <a:xfrm>
              <a:off x="1391186" y="823806"/>
              <a:ext cx="106184" cy="107821"/>
            </a:xfrm>
            <a:custGeom>
              <a:avLst/>
              <a:gdLst/>
              <a:ahLst/>
              <a:cxnLst/>
              <a:rect l="l" t="t" r="r" b="b"/>
              <a:pathLst>
                <a:path w="106184" h="107821" extrusionOk="0">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57" name="Google Shape;957;p34"/>
            <p:cNvSpPr/>
            <p:nvPr/>
          </p:nvSpPr>
          <p:spPr>
            <a:xfrm>
              <a:off x="1415433" y="947783"/>
              <a:ext cx="114230" cy="118541"/>
            </a:xfrm>
            <a:custGeom>
              <a:avLst/>
              <a:gdLst/>
              <a:ahLst/>
              <a:cxnLst/>
              <a:rect l="l" t="t" r="r" b="b"/>
              <a:pathLst>
                <a:path w="114230" h="118541" extrusionOk="0">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58" name="Google Shape;958;p34"/>
          <p:cNvGrpSpPr/>
          <p:nvPr/>
        </p:nvGrpSpPr>
        <p:grpSpPr>
          <a:xfrm>
            <a:off x="2295305" y="1175836"/>
            <a:ext cx="499593" cy="576214"/>
            <a:chOff x="1764860" y="801688"/>
            <a:chExt cx="391838" cy="392864"/>
          </a:xfrm>
        </p:grpSpPr>
        <p:sp>
          <p:nvSpPr>
            <p:cNvPr id="959" name="Google Shape;959;p34"/>
            <p:cNvSpPr/>
            <p:nvPr/>
          </p:nvSpPr>
          <p:spPr>
            <a:xfrm>
              <a:off x="1764860" y="801688"/>
              <a:ext cx="391838" cy="392864"/>
            </a:xfrm>
            <a:custGeom>
              <a:avLst/>
              <a:gdLst/>
              <a:ahLst/>
              <a:cxnLst/>
              <a:rect l="l" t="t" r="r" b="b"/>
              <a:pathLst>
                <a:path w="391838" h="392864" extrusionOk="0">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0" name="Google Shape;960;p34"/>
            <p:cNvSpPr/>
            <p:nvPr/>
          </p:nvSpPr>
          <p:spPr>
            <a:xfrm>
              <a:off x="2001202" y="898522"/>
              <a:ext cx="61093" cy="62141"/>
            </a:xfrm>
            <a:custGeom>
              <a:avLst/>
              <a:gdLst/>
              <a:ahLst/>
              <a:cxnLst/>
              <a:rect l="l" t="t" r="r" b="b"/>
              <a:pathLst>
                <a:path w="61093" h="62141" extrusionOk="0">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61" name="Google Shape;961;p34"/>
          <p:cNvGrpSpPr/>
          <p:nvPr/>
        </p:nvGrpSpPr>
        <p:grpSpPr>
          <a:xfrm>
            <a:off x="3079641" y="1199725"/>
            <a:ext cx="389716" cy="597748"/>
            <a:chOff x="2380026" y="817976"/>
            <a:chExt cx="305660" cy="407546"/>
          </a:xfrm>
        </p:grpSpPr>
        <p:grpSp>
          <p:nvGrpSpPr>
            <p:cNvPr id="962" name="Google Shape;962;p34"/>
            <p:cNvGrpSpPr/>
            <p:nvPr/>
          </p:nvGrpSpPr>
          <p:grpSpPr>
            <a:xfrm>
              <a:off x="2380026" y="817976"/>
              <a:ext cx="305660" cy="407546"/>
              <a:chOff x="2380026" y="817976"/>
              <a:chExt cx="305660" cy="407546"/>
            </a:xfrm>
          </p:grpSpPr>
          <p:sp>
            <p:nvSpPr>
              <p:cNvPr id="963" name="Google Shape;963;p34"/>
              <p:cNvSpPr/>
              <p:nvPr/>
            </p:nvSpPr>
            <p:spPr>
              <a:xfrm>
                <a:off x="2437337" y="1034485"/>
                <a:ext cx="191037" cy="191037"/>
              </a:xfrm>
              <a:custGeom>
                <a:avLst/>
                <a:gdLst/>
                <a:ahLst/>
                <a:cxnLst/>
                <a:rect l="l" t="t" r="r" b="b"/>
                <a:pathLst>
                  <a:path w="191037" h="191037" extrusionOk="0">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4" name="Google Shape;964;p34"/>
              <p:cNvSpPr/>
              <p:nvPr/>
            </p:nvSpPr>
            <p:spPr>
              <a:xfrm>
                <a:off x="2380026" y="817976"/>
                <a:ext cx="305660" cy="50943"/>
              </a:xfrm>
              <a:custGeom>
                <a:avLst/>
                <a:gdLst/>
                <a:ahLst/>
                <a:cxnLst/>
                <a:rect l="l" t="t" r="r" b="b"/>
                <a:pathLst>
                  <a:path w="305660" h="50943" extrusionOk="0">
                    <a:moveTo>
                      <a:pt x="286557" y="50943"/>
                    </a:moveTo>
                    <a:lnTo>
                      <a:pt x="305660" y="50943"/>
                    </a:lnTo>
                    <a:lnTo>
                      <a:pt x="305660" y="0"/>
                    </a:lnTo>
                    <a:lnTo>
                      <a:pt x="0" y="0"/>
                    </a:lnTo>
                    <a:lnTo>
                      <a:pt x="0" y="50943"/>
                    </a:lnTo>
                    <a:lnTo>
                      <a:pt x="19104" y="509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65" name="Google Shape;965;p34"/>
            <p:cNvGrpSpPr/>
            <p:nvPr/>
          </p:nvGrpSpPr>
          <p:grpSpPr>
            <a:xfrm>
              <a:off x="2399130" y="894391"/>
              <a:ext cx="267452" cy="157287"/>
              <a:chOff x="2399130" y="894391"/>
              <a:chExt cx="267452" cy="157287"/>
            </a:xfrm>
          </p:grpSpPr>
          <p:sp>
            <p:nvSpPr>
              <p:cNvPr id="966" name="Google Shape;966;p34"/>
              <p:cNvSpPr/>
              <p:nvPr/>
            </p:nvSpPr>
            <p:spPr>
              <a:xfrm>
                <a:off x="2481913" y="894391"/>
                <a:ext cx="101886" cy="126084"/>
              </a:xfrm>
              <a:custGeom>
                <a:avLst/>
                <a:gdLst/>
                <a:ahLst/>
                <a:cxnLst/>
                <a:rect l="l" t="t" r="r" b="b"/>
                <a:pathLst>
                  <a:path w="101886" h="126084" extrusionOk="0">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7" name="Google Shape;967;p34"/>
              <p:cNvSpPr/>
              <p:nvPr/>
            </p:nvSpPr>
            <p:spPr>
              <a:xfrm>
                <a:off x="2399130" y="894391"/>
                <a:ext cx="57311" cy="157287"/>
              </a:xfrm>
              <a:custGeom>
                <a:avLst/>
                <a:gdLst/>
                <a:ahLst/>
                <a:cxnLst/>
                <a:rect l="l" t="t" r="r" b="b"/>
                <a:pathLst>
                  <a:path w="57311" h="157287" extrusionOk="0">
                    <a:moveTo>
                      <a:pt x="57311" y="0"/>
                    </a:moveTo>
                    <a:lnTo>
                      <a:pt x="0" y="0"/>
                    </a:lnTo>
                    <a:lnTo>
                      <a:pt x="0" y="127358"/>
                    </a:lnTo>
                    <a:lnTo>
                      <a:pt x="41391" y="157288"/>
                    </a:lnTo>
                    <a:cubicBezTo>
                      <a:pt x="45849" y="151557"/>
                      <a:pt x="51580" y="146462"/>
                      <a:pt x="57311" y="142005"/>
                    </a:cubicBezTo>
                    <a:lnTo>
                      <a:pt x="5731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68" name="Google Shape;968;p34"/>
              <p:cNvSpPr/>
              <p:nvPr/>
            </p:nvSpPr>
            <p:spPr>
              <a:xfrm>
                <a:off x="2609271" y="894391"/>
                <a:ext cx="57311" cy="157287"/>
              </a:xfrm>
              <a:custGeom>
                <a:avLst/>
                <a:gdLst/>
                <a:ahLst/>
                <a:cxnLst/>
                <a:rect l="l" t="t" r="r" b="b"/>
                <a:pathLst>
                  <a:path w="57311" h="157287" extrusionOk="0">
                    <a:moveTo>
                      <a:pt x="0" y="0"/>
                    </a:moveTo>
                    <a:lnTo>
                      <a:pt x="0" y="142005"/>
                    </a:lnTo>
                    <a:cubicBezTo>
                      <a:pt x="5731" y="146462"/>
                      <a:pt x="10825" y="151557"/>
                      <a:pt x="15920" y="157288"/>
                    </a:cubicBezTo>
                    <a:lnTo>
                      <a:pt x="57311" y="127358"/>
                    </a:lnTo>
                    <a:lnTo>
                      <a:pt x="57311"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969" name="Google Shape;969;p34"/>
          <p:cNvGrpSpPr/>
          <p:nvPr/>
        </p:nvGrpSpPr>
        <p:grpSpPr>
          <a:xfrm>
            <a:off x="3770388" y="1199725"/>
            <a:ext cx="487146" cy="597748"/>
            <a:chOff x="2921788" y="817976"/>
            <a:chExt cx="382075" cy="407546"/>
          </a:xfrm>
        </p:grpSpPr>
        <p:sp>
          <p:nvSpPr>
            <p:cNvPr id="970" name="Google Shape;970;p34"/>
            <p:cNvSpPr/>
            <p:nvPr/>
          </p:nvSpPr>
          <p:spPr>
            <a:xfrm>
              <a:off x="2998203" y="996277"/>
              <a:ext cx="229245" cy="229245"/>
            </a:xfrm>
            <a:custGeom>
              <a:avLst/>
              <a:gdLst/>
              <a:ahLst/>
              <a:cxnLst/>
              <a:rect l="l" t="t" r="r" b="b"/>
              <a:pathLst>
                <a:path w="229245" h="229245" extrusionOk="0">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1" name="Google Shape;971;p34"/>
            <p:cNvSpPr/>
            <p:nvPr/>
          </p:nvSpPr>
          <p:spPr>
            <a:xfrm>
              <a:off x="2921788" y="817976"/>
              <a:ext cx="140094" cy="216509"/>
            </a:xfrm>
            <a:custGeom>
              <a:avLst/>
              <a:gdLst/>
              <a:ahLst/>
              <a:cxnLst/>
              <a:rect l="l" t="t" r="r" b="b"/>
              <a:pathLst>
                <a:path w="140094" h="216509" extrusionOk="0">
                  <a:moveTo>
                    <a:pt x="140094" y="166840"/>
                  </a:moveTo>
                  <a:lnTo>
                    <a:pt x="70047" y="0"/>
                  </a:lnTo>
                  <a:lnTo>
                    <a:pt x="0" y="38208"/>
                  </a:lnTo>
                  <a:lnTo>
                    <a:pt x="76415" y="216509"/>
                  </a:lnTo>
                  <a:cubicBezTo>
                    <a:pt x="92335" y="192948"/>
                    <a:pt x="113349" y="177028"/>
                    <a:pt x="140094" y="1668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2" name="Google Shape;972;p34"/>
            <p:cNvSpPr/>
            <p:nvPr/>
          </p:nvSpPr>
          <p:spPr>
            <a:xfrm>
              <a:off x="3163769" y="817976"/>
              <a:ext cx="140094" cy="216509"/>
            </a:xfrm>
            <a:custGeom>
              <a:avLst/>
              <a:gdLst/>
              <a:ahLst/>
              <a:cxnLst/>
              <a:rect l="l" t="t" r="r" b="b"/>
              <a:pathLst>
                <a:path w="140094" h="216509" extrusionOk="0">
                  <a:moveTo>
                    <a:pt x="70047" y="0"/>
                  </a:moveTo>
                  <a:lnTo>
                    <a:pt x="0" y="166840"/>
                  </a:lnTo>
                  <a:cubicBezTo>
                    <a:pt x="26745" y="177028"/>
                    <a:pt x="47759" y="192948"/>
                    <a:pt x="63679" y="216509"/>
                  </a:cubicBezTo>
                  <a:lnTo>
                    <a:pt x="140094" y="44575"/>
                  </a:lnTo>
                  <a:lnTo>
                    <a:pt x="70047"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3" name="Google Shape;973;p34"/>
            <p:cNvSpPr/>
            <p:nvPr/>
          </p:nvSpPr>
          <p:spPr>
            <a:xfrm>
              <a:off x="3017307" y="817976"/>
              <a:ext cx="191037" cy="76415"/>
            </a:xfrm>
            <a:custGeom>
              <a:avLst/>
              <a:gdLst/>
              <a:ahLst/>
              <a:cxnLst/>
              <a:rect l="l" t="t" r="r" b="b"/>
              <a:pathLst>
                <a:path w="191037" h="76415" extrusionOk="0">
                  <a:moveTo>
                    <a:pt x="159198" y="76415"/>
                  </a:moveTo>
                  <a:lnTo>
                    <a:pt x="191038" y="0"/>
                  </a:lnTo>
                  <a:lnTo>
                    <a:pt x="0" y="0"/>
                  </a:lnTo>
                  <a:lnTo>
                    <a:pt x="31840" y="7641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74" name="Google Shape;974;p34"/>
          <p:cNvGrpSpPr/>
          <p:nvPr/>
        </p:nvGrpSpPr>
        <p:grpSpPr>
          <a:xfrm>
            <a:off x="4533584" y="1265822"/>
            <a:ext cx="459666" cy="396582"/>
            <a:chOff x="3520373" y="863041"/>
            <a:chExt cx="360522" cy="270391"/>
          </a:xfrm>
        </p:grpSpPr>
        <p:sp>
          <p:nvSpPr>
            <p:cNvPr id="975" name="Google Shape;975;p34"/>
            <p:cNvSpPr/>
            <p:nvPr/>
          </p:nvSpPr>
          <p:spPr>
            <a:xfrm>
              <a:off x="3520373" y="863041"/>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6" name="Google Shape;976;p34"/>
            <p:cNvSpPr/>
            <p:nvPr/>
          </p:nvSpPr>
          <p:spPr>
            <a:xfrm>
              <a:off x="3520373" y="1088367"/>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7" name="Google Shape;977;p34"/>
            <p:cNvSpPr/>
            <p:nvPr/>
          </p:nvSpPr>
          <p:spPr>
            <a:xfrm>
              <a:off x="3520373" y="975704"/>
              <a:ext cx="360522" cy="45065"/>
            </a:xfrm>
            <a:custGeom>
              <a:avLst/>
              <a:gdLst/>
              <a:ahLst/>
              <a:cxnLst/>
              <a:rect l="l" t="t" r="r" b="b"/>
              <a:pathLst>
                <a:path w="360522" h="45065" extrusionOk="0">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78" name="Google Shape;978;p34"/>
          <p:cNvGrpSpPr/>
          <p:nvPr/>
        </p:nvGrpSpPr>
        <p:grpSpPr>
          <a:xfrm>
            <a:off x="5293032" y="1265822"/>
            <a:ext cx="459666" cy="396582"/>
            <a:chOff x="4116019" y="863041"/>
            <a:chExt cx="360522" cy="270391"/>
          </a:xfrm>
        </p:grpSpPr>
        <p:sp>
          <p:nvSpPr>
            <p:cNvPr id="979" name="Google Shape;979;p34"/>
            <p:cNvSpPr/>
            <p:nvPr/>
          </p:nvSpPr>
          <p:spPr>
            <a:xfrm>
              <a:off x="4116019" y="863041"/>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0" name="Google Shape;980;p34"/>
            <p:cNvSpPr/>
            <p:nvPr/>
          </p:nvSpPr>
          <p:spPr>
            <a:xfrm>
              <a:off x="4116019" y="1088367"/>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1" name="Google Shape;981;p34"/>
            <p:cNvSpPr/>
            <p:nvPr/>
          </p:nvSpPr>
          <p:spPr>
            <a:xfrm>
              <a:off x="4116019" y="975704"/>
              <a:ext cx="360522" cy="45065"/>
            </a:xfrm>
            <a:custGeom>
              <a:avLst/>
              <a:gdLst/>
              <a:ahLst/>
              <a:cxnLst/>
              <a:rect l="l" t="t" r="r" b="b"/>
              <a:pathLst>
                <a:path w="360522" h="45065" extrusionOk="0">
                  <a:moveTo>
                    <a:pt x="0" y="0"/>
                  </a:moveTo>
                  <a:lnTo>
                    <a:pt x="360522" y="0"/>
                  </a:lnTo>
                  <a:lnTo>
                    <a:pt x="360522" y="45065"/>
                  </a:lnTo>
                  <a:lnTo>
                    <a:pt x="0" y="4506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82" name="Google Shape;982;p34"/>
          <p:cNvGrpSpPr/>
          <p:nvPr/>
        </p:nvGrpSpPr>
        <p:grpSpPr>
          <a:xfrm>
            <a:off x="6052480" y="1294559"/>
            <a:ext cx="479651" cy="362097"/>
            <a:chOff x="4711664" y="882634"/>
            <a:chExt cx="376197" cy="246879"/>
          </a:xfrm>
        </p:grpSpPr>
        <p:sp>
          <p:nvSpPr>
            <p:cNvPr id="983" name="Google Shape;983;p34"/>
            <p:cNvSpPr/>
            <p:nvPr/>
          </p:nvSpPr>
          <p:spPr>
            <a:xfrm>
              <a:off x="4711664" y="882634"/>
              <a:ext cx="376197" cy="246879"/>
            </a:xfrm>
            <a:custGeom>
              <a:avLst/>
              <a:gdLst/>
              <a:ahLst/>
              <a:cxnLst/>
              <a:rect l="l" t="t" r="r" b="b"/>
              <a:pathLst>
                <a:path w="376197" h="246879" extrusionOk="0">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4" name="Google Shape;984;p34"/>
            <p:cNvSpPr/>
            <p:nvPr/>
          </p:nvSpPr>
          <p:spPr>
            <a:xfrm>
              <a:off x="4911518" y="941415"/>
              <a:ext cx="23512" cy="129317"/>
            </a:xfrm>
            <a:custGeom>
              <a:avLst/>
              <a:gdLst/>
              <a:ahLst/>
              <a:cxnLst/>
              <a:rect l="l" t="t" r="r" b="b"/>
              <a:pathLst>
                <a:path w="23512" h="129317" extrusionOk="0">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85" name="Google Shape;985;p34"/>
          <p:cNvGrpSpPr/>
          <p:nvPr/>
        </p:nvGrpSpPr>
        <p:grpSpPr>
          <a:xfrm>
            <a:off x="6771956" y="1275522"/>
            <a:ext cx="499637" cy="377185"/>
            <a:chOff x="5275959" y="869654"/>
            <a:chExt cx="391872" cy="257166"/>
          </a:xfrm>
        </p:grpSpPr>
        <p:sp>
          <p:nvSpPr>
            <p:cNvPr id="986" name="Google Shape;986;p34"/>
            <p:cNvSpPr/>
            <p:nvPr/>
          </p:nvSpPr>
          <p:spPr>
            <a:xfrm>
              <a:off x="5275959" y="869654"/>
              <a:ext cx="61230" cy="61230"/>
            </a:xfrm>
            <a:custGeom>
              <a:avLst/>
              <a:gdLst/>
              <a:ahLst/>
              <a:cxnLst/>
              <a:rect l="l" t="t" r="r" b="b"/>
              <a:pathLst>
                <a:path w="61230" h="61230" extrusionOk="0">
                  <a:moveTo>
                    <a:pt x="61230" y="0"/>
                  </a:moveTo>
                  <a:lnTo>
                    <a:pt x="0" y="0"/>
                  </a:lnTo>
                  <a:lnTo>
                    <a:pt x="0" y="61230"/>
                  </a:lnTo>
                  <a:cubicBezTo>
                    <a:pt x="33677" y="61230"/>
                    <a:pt x="61230" y="33677"/>
                    <a:pt x="6123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7" name="Google Shape;987;p34"/>
            <p:cNvSpPr/>
            <p:nvPr/>
          </p:nvSpPr>
          <p:spPr>
            <a:xfrm>
              <a:off x="5606601" y="869654"/>
              <a:ext cx="61230" cy="61230"/>
            </a:xfrm>
            <a:custGeom>
              <a:avLst/>
              <a:gdLst/>
              <a:ahLst/>
              <a:cxnLst/>
              <a:rect l="l" t="t" r="r" b="b"/>
              <a:pathLst>
                <a:path w="61230" h="61230" extrusionOk="0">
                  <a:moveTo>
                    <a:pt x="0" y="0"/>
                  </a:moveTo>
                  <a:cubicBezTo>
                    <a:pt x="0" y="33677"/>
                    <a:pt x="27554" y="61230"/>
                    <a:pt x="61230" y="61230"/>
                  </a:cubicBezTo>
                  <a:lnTo>
                    <a:pt x="61230"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8" name="Google Shape;988;p34"/>
            <p:cNvSpPr/>
            <p:nvPr/>
          </p:nvSpPr>
          <p:spPr>
            <a:xfrm>
              <a:off x="5275959" y="1065590"/>
              <a:ext cx="61230" cy="61230"/>
            </a:xfrm>
            <a:custGeom>
              <a:avLst/>
              <a:gdLst/>
              <a:ahLst/>
              <a:cxnLst/>
              <a:rect l="l" t="t" r="r" b="b"/>
              <a:pathLst>
                <a:path w="61230" h="61230" extrusionOk="0">
                  <a:moveTo>
                    <a:pt x="0" y="0"/>
                  </a:moveTo>
                  <a:lnTo>
                    <a:pt x="0" y="61230"/>
                  </a:lnTo>
                  <a:lnTo>
                    <a:pt x="61230" y="61230"/>
                  </a:lnTo>
                  <a:cubicBezTo>
                    <a:pt x="61230" y="27554"/>
                    <a:pt x="33677" y="0"/>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89" name="Google Shape;989;p34"/>
            <p:cNvSpPr/>
            <p:nvPr/>
          </p:nvSpPr>
          <p:spPr>
            <a:xfrm>
              <a:off x="5606601" y="1065590"/>
              <a:ext cx="61230" cy="61230"/>
            </a:xfrm>
            <a:custGeom>
              <a:avLst/>
              <a:gdLst/>
              <a:ahLst/>
              <a:cxnLst/>
              <a:rect l="l" t="t" r="r" b="b"/>
              <a:pathLst>
                <a:path w="61230" h="61230" extrusionOk="0">
                  <a:moveTo>
                    <a:pt x="0" y="61230"/>
                  </a:moveTo>
                  <a:lnTo>
                    <a:pt x="61230" y="61230"/>
                  </a:lnTo>
                  <a:lnTo>
                    <a:pt x="61230" y="0"/>
                  </a:lnTo>
                  <a:cubicBezTo>
                    <a:pt x="27554" y="0"/>
                    <a:pt x="0" y="27554"/>
                    <a:pt x="0" y="612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0" name="Google Shape;990;p34"/>
            <p:cNvSpPr/>
            <p:nvPr/>
          </p:nvSpPr>
          <p:spPr>
            <a:xfrm>
              <a:off x="5437606" y="930884"/>
              <a:ext cx="67965" cy="134706"/>
            </a:xfrm>
            <a:custGeom>
              <a:avLst/>
              <a:gdLst/>
              <a:ahLst/>
              <a:cxnLst/>
              <a:rect l="l" t="t" r="r" b="b"/>
              <a:pathLst>
                <a:path w="67965" h="134706" extrusionOk="0">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1" name="Google Shape;991;p34"/>
            <p:cNvSpPr/>
            <p:nvPr/>
          </p:nvSpPr>
          <p:spPr>
            <a:xfrm>
              <a:off x="5275959" y="869654"/>
              <a:ext cx="391872" cy="257166"/>
            </a:xfrm>
            <a:custGeom>
              <a:avLst/>
              <a:gdLst/>
              <a:ahLst/>
              <a:cxnLst/>
              <a:rect l="l" t="t" r="r" b="b"/>
              <a:pathLst>
                <a:path w="391872" h="257166" extrusionOk="0">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992" name="Google Shape;992;p34"/>
          <p:cNvSpPr/>
          <p:nvPr/>
        </p:nvSpPr>
        <p:spPr>
          <a:xfrm>
            <a:off x="7604789" y="1153718"/>
            <a:ext cx="332882" cy="598075"/>
          </a:xfrm>
          <a:custGeom>
            <a:avLst/>
            <a:gdLst/>
            <a:ahLst/>
            <a:cxnLst/>
            <a:rect l="l" t="t" r="r" b="b"/>
            <a:pathLst>
              <a:path w="261084" h="407547" extrusionOk="0">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93" name="Google Shape;993;p34"/>
          <p:cNvGrpSpPr/>
          <p:nvPr/>
        </p:nvGrpSpPr>
        <p:grpSpPr>
          <a:xfrm>
            <a:off x="8318331" y="1153744"/>
            <a:ext cx="404705" cy="621709"/>
            <a:chOff x="6488802" y="786626"/>
            <a:chExt cx="317416" cy="423883"/>
          </a:xfrm>
        </p:grpSpPr>
        <p:sp>
          <p:nvSpPr>
            <p:cNvPr id="994" name="Google Shape;994;p34"/>
            <p:cNvSpPr/>
            <p:nvPr/>
          </p:nvSpPr>
          <p:spPr>
            <a:xfrm>
              <a:off x="6746703" y="786626"/>
              <a:ext cx="59515" cy="66128"/>
            </a:xfrm>
            <a:custGeom>
              <a:avLst/>
              <a:gdLst/>
              <a:ahLst/>
              <a:cxnLst/>
              <a:rect l="l" t="t" r="r" b="b"/>
              <a:pathLst>
                <a:path w="59515" h="66128" extrusionOk="0">
                  <a:moveTo>
                    <a:pt x="0" y="0"/>
                  </a:moveTo>
                  <a:lnTo>
                    <a:pt x="0" y="66128"/>
                  </a:lnTo>
                  <a:lnTo>
                    <a:pt x="59516" y="6612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995" name="Google Shape;995;p34"/>
            <p:cNvGrpSpPr/>
            <p:nvPr/>
          </p:nvGrpSpPr>
          <p:grpSpPr>
            <a:xfrm>
              <a:off x="6488802" y="786626"/>
              <a:ext cx="317416" cy="423883"/>
              <a:chOff x="6488802" y="786626"/>
              <a:chExt cx="317416" cy="423883"/>
            </a:xfrm>
          </p:grpSpPr>
          <p:sp>
            <p:nvSpPr>
              <p:cNvPr id="996" name="Google Shape;996;p34"/>
              <p:cNvSpPr/>
              <p:nvPr/>
            </p:nvSpPr>
            <p:spPr>
              <a:xfrm>
                <a:off x="6648833" y="1086187"/>
                <a:ext cx="23144" cy="18515"/>
              </a:xfrm>
              <a:custGeom>
                <a:avLst/>
                <a:gdLst/>
                <a:ahLst/>
                <a:cxnLst/>
                <a:rect l="l" t="t" r="r" b="b"/>
                <a:pathLst>
                  <a:path w="23144" h="18515" extrusionOk="0">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97" name="Google Shape;997;p34"/>
              <p:cNvSpPr/>
              <p:nvPr/>
            </p:nvSpPr>
            <p:spPr>
              <a:xfrm>
                <a:off x="6488802" y="786626"/>
                <a:ext cx="317416" cy="423883"/>
              </a:xfrm>
              <a:custGeom>
                <a:avLst/>
                <a:gdLst/>
                <a:ahLst/>
                <a:cxnLst/>
                <a:rect l="l" t="t" r="r" b="b"/>
                <a:pathLst>
                  <a:path w="317416" h="423883" extrusionOk="0">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998" name="Google Shape;998;p34"/>
          <p:cNvGrpSpPr/>
          <p:nvPr/>
        </p:nvGrpSpPr>
        <p:grpSpPr>
          <a:xfrm>
            <a:off x="9115252" y="1176735"/>
            <a:ext cx="389717" cy="598682"/>
            <a:chOff x="7113838" y="802301"/>
            <a:chExt cx="305660" cy="408183"/>
          </a:xfrm>
        </p:grpSpPr>
        <p:sp>
          <p:nvSpPr>
            <p:cNvPr id="999" name="Google Shape;999;p34"/>
            <p:cNvSpPr/>
            <p:nvPr/>
          </p:nvSpPr>
          <p:spPr>
            <a:xfrm>
              <a:off x="7362187" y="802301"/>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00" name="Google Shape;1000;p34"/>
            <p:cNvGrpSpPr/>
            <p:nvPr/>
          </p:nvGrpSpPr>
          <p:grpSpPr>
            <a:xfrm>
              <a:off x="7113838" y="802301"/>
              <a:ext cx="305660" cy="408183"/>
              <a:chOff x="7113838" y="802301"/>
              <a:chExt cx="305660" cy="408183"/>
            </a:xfrm>
          </p:grpSpPr>
          <p:sp>
            <p:nvSpPr>
              <p:cNvPr id="1001" name="Google Shape;1001;p34"/>
              <p:cNvSpPr/>
              <p:nvPr/>
            </p:nvSpPr>
            <p:spPr>
              <a:xfrm>
                <a:off x="7318885" y="1094588"/>
                <a:ext cx="19103" cy="28018"/>
              </a:xfrm>
              <a:custGeom>
                <a:avLst/>
                <a:gdLst/>
                <a:ahLst/>
                <a:cxnLst/>
                <a:rect l="l" t="t" r="r" b="b"/>
                <a:pathLst>
                  <a:path w="19103" h="28018" extrusionOk="0">
                    <a:moveTo>
                      <a:pt x="19104" y="28019"/>
                    </a:moveTo>
                    <a:lnTo>
                      <a:pt x="19104" y="0"/>
                    </a:lnTo>
                    <a:lnTo>
                      <a:pt x="0" y="2801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2" name="Google Shape;1002;p34"/>
              <p:cNvSpPr/>
              <p:nvPr/>
            </p:nvSpPr>
            <p:spPr>
              <a:xfrm>
                <a:off x="7113838" y="802301"/>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3" name="Google Shape;1003;p34"/>
              <p:cNvSpPr/>
              <p:nvPr/>
            </p:nvSpPr>
            <p:spPr>
              <a:xfrm>
                <a:off x="7266668" y="1090767"/>
                <a:ext cx="22287" cy="18466"/>
              </a:xfrm>
              <a:custGeom>
                <a:avLst/>
                <a:gdLst/>
                <a:ahLst/>
                <a:cxnLst/>
                <a:rect l="l" t="t" r="r" b="b"/>
                <a:pathLst>
                  <a:path w="22287" h="18466" extrusionOk="0">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04" name="Google Shape;1004;p34"/>
          <p:cNvGrpSpPr/>
          <p:nvPr/>
        </p:nvGrpSpPr>
        <p:grpSpPr>
          <a:xfrm>
            <a:off x="9874699" y="1176735"/>
            <a:ext cx="389717" cy="598682"/>
            <a:chOff x="7709483" y="802301"/>
            <a:chExt cx="305660" cy="408183"/>
          </a:xfrm>
        </p:grpSpPr>
        <p:sp>
          <p:nvSpPr>
            <p:cNvPr id="1005" name="Google Shape;1005;p34"/>
            <p:cNvSpPr/>
            <p:nvPr/>
          </p:nvSpPr>
          <p:spPr>
            <a:xfrm>
              <a:off x="7957832" y="802301"/>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06" name="Google Shape;1006;p34"/>
            <p:cNvGrpSpPr/>
            <p:nvPr/>
          </p:nvGrpSpPr>
          <p:grpSpPr>
            <a:xfrm>
              <a:off x="7709483" y="802301"/>
              <a:ext cx="305660" cy="408183"/>
              <a:chOff x="7709483" y="802301"/>
              <a:chExt cx="305660" cy="408183"/>
            </a:xfrm>
          </p:grpSpPr>
          <p:sp>
            <p:nvSpPr>
              <p:cNvPr id="1007" name="Google Shape;1007;p34"/>
              <p:cNvSpPr/>
              <p:nvPr/>
            </p:nvSpPr>
            <p:spPr>
              <a:xfrm>
                <a:off x="7709483" y="802301"/>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08" name="Google Shape;1008;p34"/>
              <p:cNvSpPr/>
              <p:nvPr/>
            </p:nvSpPr>
            <p:spPr>
              <a:xfrm>
                <a:off x="7860403" y="1084399"/>
                <a:ext cx="21650" cy="17193"/>
              </a:xfrm>
              <a:custGeom>
                <a:avLst/>
                <a:gdLst/>
                <a:ahLst/>
                <a:cxnLst/>
                <a:rect l="l" t="t" r="r" b="b"/>
                <a:pathLst>
                  <a:path w="21650" h="17193" extrusionOk="0">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09" name="Google Shape;1009;p34"/>
          <p:cNvSpPr/>
          <p:nvPr/>
        </p:nvSpPr>
        <p:spPr>
          <a:xfrm>
            <a:off x="10638520" y="1130728"/>
            <a:ext cx="341070" cy="598075"/>
          </a:xfrm>
          <a:custGeom>
            <a:avLst/>
            <a:gdLst/>
            <a:ahLst/>
            <a:cxnLst/>
            <a:rect l="l" t="t" r="r" b="b"/>
            <a:pathLst>
              <a:path w="267506" h="407547" extrusionOk="0">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0" name="Google Shape;1010;p34"/>
          <p:cNvSpPr/>
          <p:nvPr/>
        </p:nvSpPr>
        <p:spPr>
          <a:xfrm>
            <a:off x="11289295" y="1130728"/>
            <a:ext cx="438430" cy="598075"/>
          </a:xfrm>
          <a:custGeom>
            <a:avLst/>
            <a:gdLst/>
            <a:ahLst/>
            <a:cxnLst/>
            <a:rect l="l" t="t" r="r" b="b"/>
            <a:pathLst>
              <a:path w="343867" h="407547" extrusionOk="0">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11" name="Google Shape;1011;p34"/>
          <p:cNvGrpSpPr/>
          <p:nvPr/>
        </p:nvGrpSpPr>
        <p:grpSpPr>
          <a:xfrm>
            <a:off x="12136804" y="1199725"/>
            <a:ext cx="422193" cy="597749"/>
            <a:chOff x="9483683" y="817976"/>
            <a:chExt cx="331132" cy="407547"/>
          </a:xfrm>
        </p:grpSpPr>
        <p:sp>
          <p:nvSpPr>
            <p:cNvPr id="1012" name="Google Shape;1012;p34"/>
            <p:cNvSpPr/>
            <p:nvPr/>
          </p:nvSpPr>
          <p:spPr>
            <a:xfrm>
              <a:off x="9483683" y="817976"/>
              <a:ext cx="267452" cy="407547"/>
            </a:xfrm>
            <a:custGeom>
              <a:avLst/>
              <a:gdLst/>
              <a:ahLst/>
              <a:cxnLst/>
              <a:rect l="l" t="t" r="r" b="b"/>
              <a:pathLst>
                <a:path w="267452" h="407547" extrusionOk="0">
                  <a:moveTo>
                    <a:pt x="0" y="0"/>
                  </a:moveTo>
                  <a:lnTo>
                    <a:pt x="267453" y="203774"/>
                  </a:lnTo>
                  <a:lnTo>
                    <a:pt x="0" y="407547"/>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3" name="Google Shape;1013;p34"/>
            <p:cNvSpPr/>
            <p:nvPr/>
          </p:nvSpPr>
          <p:spPr>
            <a:xfrm>
              <a:off x="9763872" y="817976"/>
              <a:ext cx="50943" cy="407547"/>
            </a:xfrm>
            <a:custGeom>
              <a:avLst/>
              <a:gdLst/>
              <a:ahLst/>
              <a:cxnLst/>
              <a:rect l="l" t="t" r="r" b="b"/>
              <a:pathLst>
                <a:path w="50943" h="407547" extrusionOk="0">
                  <a:moveTo>
                    <a:pt x="0" y="0"/>
                  </a:moveTo>
                  <a:lnTo>
                    <a:pt x="50943" y="0"/>
                  </a:lnTo>
                  <a:lnTo>
                    <a:pt x="50943" y="407547"/>
                  </a:lnTo>
                  <a:lnTo>
                    <a:pt x="0" y="4075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14" name="Google Shape;1014;p34"/>
          <p:cNvGrpSpPr/>
          <p:nvPr/>
        </p:nvGrpSpPr>
        <p:grpSpPr>
          <a:xfrm>
            <a:off x="12896876" y="1176735"/>
            <a:ext cx="341001" cy="597748"/>
            <a:chOff x="10079818" y="802301"/>
            <a:chExt cx="267452" cy="407546"/>
          </a:xfrm>
        </p:grpSpPr>
        <p:sp>
          <p:nvSpPr>
            <p:cNvPr id="1015" name="Google Shape;1015;p34"/>
            <p:cNvSpPr/>
            <p:nvPr/>
          </p:nvSpPr>
          <p:spPr>
            <a:xfrm>
              <a:off x="10079818" y="802301"/>
              <a:ext cx="267452" cy="324764"/>
            </a:xfrm>
            <a:custGeom>
              <a:avLst/>
              <a:gdLst/>
              <a:ahLst/>
              <a:cxnLst/>
              <a:rect l="l" t="t" r="r" b="b"/>
              <a:pathLst>
                <a:path w="267452" h="324764" extrusionOk="0">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6" name="Google Shape;1016;p34"/>
            <p:cNvSpPr/>
            <p:nvPr/>
          </p:nvSpPr>
          <p:spPr>
            <a:xfrm>
              <a:off x="10098921" y="1152536"/>
              <a:ext cx="235613" cy="57311"/>
            </a:xfrm>
            <a:custGeom>
              <a:avLst/>
              <a:gdLst/>
              <a:ahLst/>
              <a:cxnLst/>
              <a:rect l="l" t="t" r="r" b="b"/>
              <a:pathLst>
                <a:path w="235613" h="57311" extrusionOk="0">
                  <a:moveTo>
                    <a:pt x="0" y="57311"/>
                  </a:moveTo>
                  <a:lnTo>
                    <a:pt x="0" y="0"/>
                  </a:lnTo>
                  <a:lnTo>
                    <a:pt x="235613" y="0"/>
                  </a:lnTo>
                  <a:lnTo>
                    <a:pt x="235613" y="57311"/>
                  </a:lnTo>
                  <a:cubicBezTo>
                    <a:pt x="235613" y="57311"/>
                    <a:pt x="26108" y="57311"/>
                    <a:pt x="0" y="573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17" name="Google Shape;1017;p34"/>
          <p:cNvGrpSpPr/>
          <p:nvPr/>
        </p:nvGrpSpPr>
        <p:grpSpPr>
          <a:xfrm>
            <a:off x="13582629" y="1199382"/>
            <a:ext cx="468410" cy="575102"/>
            <a:chOff x="10617663" y="817742"/>
            <a:chExt cx="367380" cy="392106"/>
          </a:xfrm>
        </p:grpSpPr>
        <p:sp>
          <p:nvSpPr>
            <p:cNvPr id="1018" name="Google Shape;1018;p34"/>
            <p:cNvSpPr/>
            <p:nvPr/>
          </p:nvSpPr>
          <p:spPr>
            <a:xfrm>
              <a:off x="10617663" y="817742"/>
              <a:ext cx="367380" cy="324752"/>
            </a:xfrm>
            <a:custGeom>
              <a:avLst/>
              <a:gdLst/>
              <a:ahLst/>
              <a:cxnLst/>
              <a:rect l="l" t="t" r="r" b="b"/>
              <a:pathLst>
                <a:path w="367380" h="324752" extrusionOk="0">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19" name="Google Shape;1019;p34"/>
            <p:cNvSpPr/>
            <p:nvPr/>
          </p:nvSpPr>
          <p:spPr>
            <a:xfrm>
              <a:off x="10758492" y="1166987"/>
              <a:ext cx="85722" cy="42861"/>
            </a:xfrm>
            <a:custGeom>
              <a:avLst/>
              <a:gdLst/>
              <a:ahLst/>
              <a:cxnLst/>
              <a:rect l="l" t="t" r="r" b="b"/>
              <a:pathLst>
                <a:path w="85722" h="42861" extrusionOk="0">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20" name="Google Shape;1020;p34"/>
          <p:cNvGrpSpPr/>
          <p:nvPr/>
        </p:nvGrpSpPr>
        <p:grpSpPr>
          <a:xfrm>
            <a:off x="1555750" y="2188309"/>
            <a:ext cx="439680" cy="505786"/>
            <a:chOff x="1184817" y="1491995"/>
            <a:chExt cx="344847" cy="344846"/>
          </a:xfrm>
        </p:grpSpPr>
        <p:sp>
          <p:nvSpPr>
            <p:cNvPr id="1021" name="Google Shape;1021;p34"/>
            <p:cNvSpPr/>
            <p:nvPr/>
          </p:nvSpPr>
          <p:spPr>
            <a:xfrm>
              <a:off x="1184817" y="1599759"/>
              <a:ext cx="344847" cy="129317"/>
            </a:xfrm>
            <a:custGeom>
              <a:avLst/>
              <a:gdLst/>
              <a:ahLst/>
              <a:cxnLst/>
              <a:rect l="l" t="t" r="r" b="b"/>
              <a:pathLst>
                <a:path w="344847" h="129317" extrusionOk="0">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2" name="Google Shape;1022;p34"/>
            <p:cNvSpPr/>
            <p:nvPr/>
          </p:nvSpPr>
          <p:spPr>
            <a:xfrm>
              <a:off x="1184817" y="1707524"/>
              <a:ext cx="344847" cy="129317"/>
            </a:xfrm>
            <a:custGeom>
              <a:avLst/>
              <a:gdLst/>
              <a:ahLst/>
              <a:cxnLst/>
              <a:rect l="l" t="t" r="r" b="b"/>
              <a:pathLst>
                <a:path w="344847" h="129317" extrusionOk="0">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3" name="Google Shape;1023;p34"/>
            <p:cNvSpPr/>
            <p:nvPr/>
          </p:nvSpPr>
          <p:spPr>
            <a:xfrm>
              <a:off x="1184817" y="1491995"/>
              <a:ext cx="344847" cy="129317"/>
            </a:xfrm>
            <a:custGeom>
              <a:avLst/>
              <a:gdLst/>
              <a:ahLst/>
              <a:cxnLst/>
              <a:rect l="l" t="t" r="r" b="b"/>
              <a:pathLst>
                <a:path w="344847" h="129317" extrusionOk="0">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24" name="Google Shape;1024;p34"/>
          <p:cNvSpPr/>
          <p:nvPr/>
        </p:nvSpPr>
        <p:spPr>
          <a:xfrm>
            <a:off x="2332060" y="2187451"/>
            <a:ext cx="405955" cy="598882"/>
          </a:xfrm>
          <a:custGeom>
            <a:avLst/>
            <a:gdLst/>
            <a:ahLst/>
            <a:cxnLst/>
            <a:rect l="l" t="t" r="r" b="b"/>
            <a:pathLst>
              <a:path w="318396" h="408097" extrusionOk="0">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25" name="Google Shape;1025;p34"/>
          <p:cNvSpPr/>
          <p:nvPr/>
        </p:nvSpPr>
        <p:spPr>
          <a:xfrm>
            <a:off x="3069217" y="2258262"/>
            <a:ext cx="410380" cy="457734"/>
          </a:xfrm>
          <a:custGeom>
            <a:avLst/>
            <a:gdLst/>
            <a:ahLst/>
            <a:cxnLst/>
            <a:rect l="l" t="t" r="r" b="b"/>
            <a:pathLst>
              <a:path w="321867" h="311914" extrusionOk="0">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26" name="Google Shape;1026;p34"/>
          <p:cNvGrpSpPr/>
          <p:nvPr/>
        </p:nvGrpSpPr>
        <p:grpSpPr>
          <a:xfrm>
            <a:off x="3819103" y="2188309"/>
            <a:ext cx="389717" cy="598682"/>
            <a:chOff x="2959996" y="1491995"/>
            <a:chExt cx="305660" cy="408183"/>
          </a:xfrm>
        </p:grpSpPr>
        <p:sp>
          <p:nvSpPr>
            <p:cNvPr id="1027" name="Google Shape;1027;p34"/>
            <p:cNvSpPr/>
            <p:nvPr/>
          </p:nvSpPr>
          <p:spPr>
            <a:xfrm>
              <a:off x="3208345" y="1491995"/>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28" name="Google Shape;1028;p34"/>
            <p:cNvGrpSpPr/>
            <p:nvPr/>
          </p:nvGrpSpPr>
          <p:grpSpPr>
            <a:xfrm>
              <a:off x="2959996" y="1491995"/>
              <a:ext cx="305660" cy="408183"/>
              <a:chOff x="2959996" y="1491995"/>
              <a:chExt cx="305660" cy="408183"/>
            </a:xfrm>
          </p:grpSpPr>
          <p:sp>
            <p:nvSpPr>
              <p:cNvPr id="1029" name="Google Shape;1029;p34"/>
              <p:cNvSpPr/>
              <p:nvPr/>
            </p:nvSpPr>
            <p:spPr>
              <a:xfrm>
                <a:off x="3045963" y="1682395"/>
                <a:ext cx="14646" cy="16556"/>
              </a:xfrm>
              <a:custGeom>
                <a:avLst/>
                <a:gdLst/>
                <a:ahLst/>
                <a:cxnLst/>
                <a:rect l="l" t="t" r="r" b="b"/>
                <a:pathLst>
                  <a:path w="14646" h="16556" extrusionOk="0">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0" name="Google Shape;1030;p34"/>
              <p:cNvSpPr/>
              <p:nvPr/>
            </p:nvSpPr>
            <p:spPr>
              <a:xfrm>
                <a:off x="3037048" y="1781098"/>
                <a:ext cx="22924" cy="18466"/>
              </a:xfrm>
              <a:custGeom>
                <a:avLst/>
                <a:gdLst/>
                <a:ahLst/>
                <a:cxnLst/>
                <a:rect l="l" t="t" r="r" b="b"/>
                <a:pathLst>
                  <a:path w="22924" h="18466" extrusionOk="0">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1" name="Google Shape;1031;p34"/>
              <p:cNvSpPr/>
              <p:nvPr/>
            </p:nvSpPr>
            <p:spPr>
              <a:xfrm>
                <a:off x="3163133" y="1661381"/>
                <a:ext cx="16556" cy="6845"/>
              </a:xfrm>
              <a:custGeom>
                <a:avLst/>
                <a:gdLst/>
                <a:ahLst/>
                <a:cxnLst/>
                <a:rect l="l" t="t" r="r" b="b"/>
                <a:pathLst>
                  <a:path w="16556" h="6845" extrusionOk="0">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2" name="Google Shape;1032;p34"/>
              <p:cNvSpPr/>
              <p:nvPr/>
            </p:nvSpPr>
            <p:spPr>
              <a:xfrm>
                <a:off x="3102637" y="1566499"/>
                <a:ext cx="2547" cy="18466"/>
              </a:xfrm>
              <a:custGeom>
                <a:avLst/>
                <a:gdLst/>
                <a:ahLst/>
                <a:cxnLst/>
                <a:rect l="l" t="t" r="r" b="b"/>
                <a:pathLst>
                  <a:path w="2547" h="18466" extrusionOk="0">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3" name="Google Shape;1033;p34"/>
              <p:cNvSpPr/>
              <p:nvPr/>
            </p:nvSpPr>
            <p:spPr>
              <a:xfrm>
                <a:off x="3101364" y="1630815"/>
                <a:ext cx="17830" cy="15919"/>
              </a:xfrm>
              <a:custGeom>
                <a:avLst/>
                <a:gdLst/>
                <a:ahLst/>
                <a:cxnLst/>
                <a:rect l="l" t="t" r="r" b="b"/>
                <a:pathLst>
                  <a:path w="17830" h="15919" extrusionOk="0">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4" name="Google Shape;1034;p34"/>
              <p:cNvSpPr/>
              <p:nvPr/>
            </p:nvSpPr>
            <p:spPr>
              <a:xfrm>
                <a:off x="2959996" y="1491995"/>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5" name="Google Shape;1035;p34"/>
              <p:cNvSpPr/>
              <p:nvPr/>
            </p:nvSpPr>
            <p:spPr>
              <a:xfrm>
                <a:off x="3102001" y="1780461"/>
                <a:ext cx="27382" cy="49033"/>
              </a:xfrm>
              <a:custGeom>
                <a:avLst/>
                <a:gdLst/>
                <a:ahLst/>
                <a:cxnLst/>
                <a:rect l="l" t="t" r="r" b="b"/>
                <a:pathLst>
                  <a:path w="27382" h="49033" extrusionOk="0">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36" name="Google Shape;1036;p34"/>
          <p:cNvSpPr/>
          <p:nvPr/>
        </p:nvSpPr>
        <p:spPr>
          <a:xfrm>
            <a:off x="4579845" y="2188385"/>
            <a:ext cx="332214" cy="595020"/>
          </a:xfrm>
          <a:custGeom>
            <a:avLst/>
            <a:gdLst/>
            <a:ahLst/>
            <a:cxnLst/>
            <a:rect l="l" t="t" r="r" b="b"/>
            <a:pathLst>
              <a:path w="260560" h="405465" extrusionOk="0">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37" name="Google Shape;1037;p34"/>
          <p:cNvGrpSpPr/>
          <p:nvPr/>
        </p:nvGrpSpPr>
        <p:grpSpPr>
          <a:xfrm>
            <a:off x="5326227" y="2280233"/>
            <a:ext cx="385013" cy="442938"/>
            <a:chOff x="4142054" y="1554669"/>
            <a:chExt cx="301971" cy="301996"/>
          </a:xfrm>
        </p:grpSpPr>
        <p:sp>
          <p:nvSpPr>
            <p:cNvPr id="1038" name="Google Shape;1038;p34"/>
            <p:cNvSpPr/>
            <p:nvPr/>
          </p:nvSpPr>
          <p:spPr>
            <a:xfrm>
              <a:off x="4179800" y="1592440"/>
              <a:ext cx="141549" cy="141549"/>
            </a:xfrm>
            <a:custGeom>
              <a:avLst/>
              <a:gdLst/>
              <a:ahLst/>
              <a:cxnLst/>
              <a:rect l="l" t="t" r="r" b="b"/>
              <a:pathLst>
                <a:path w="141549" h="141549" extrusionOk="0">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39" name="Google Shape;1039;p34"/>
            <p:cNvSpPr/>
            <p:nvPr/>
          </p:nvSpPr>
          <p:spPr>
            <a:xfrm>
              <a:off x="4142054" y="1752863"/>
              <a:ext cx="217042" cy="103802"/>
            </a:xfrm>
            <a:custGeom>
              <a:avLst/>
              <a:gdLst/>
              <a:ahLst/>
              <a:cxnLst/>
              <a:rect l="l" t="t" r="r" b="b"/>
              <a:pathLst>
                <a:path w="217042" h="103802" extrusionOk="0">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0" name="Google Shape;1040;p34"/>
            <p:cNvSpPr/>
            <p:nvPr/>
          </p:nvSpPr>
          <p:spPr>
            <a:xfrm>
              <a:off x="4300117" y="1554669"/>
              <a:ext cx="115623" cy="122700"/>
            </a:xfrm>
            <a:custGeom>
              <a:avLst/>
              <a:gdLst/>
              <a:ahLst/>
              <a:cxnLst/>
              <a:rect l="l" t="t" r="r" b="b"/>
              <a:pathLst>
                <a:path w="115623" h="122700" extrusionOk="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1" name="Google Shape;1041;p34"/>
            <p:cNvSpPr/>
            <p:nvPr/>
          </p:nvSpPr>
          <p:spPr>
            <a:xfrm>
              <a:off x="4302476" y="1694827"/>
              <a:ext cx="141549" cy="105218"/>
            </a:xfrm>
            <a:custGeom>
              <a:avLst/>
              <a:gdLst/>
              <a:ahLst/>
              <a:cxnLst/>
              <a:rect l="l" t="t" r="r" b="b"/>
              <a:pathLst>
                <a:path w="141549" h="105218" extrusionOk="0">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2" name="Google Shape;1042;p34"/>
          <p:cNvGrpSpPr/>
          <p:nvPr/>
        </p:nvGrpSpPr>
        <p:grpSpPr>
          <a:xfrm>
            <a:off x="6082714" y="2265732"/>
            <a:ext cx="407515" cy="520326"/>
            <a:chOff x="4735377" y="1544782"/>
            <a:chExt cx="319619" cy="354760"/>
          </a:xfrm>
        </p:grpSpPr>
        <p:sp>
          <p:nvSpPr>
            <p:cNvPr id="1043" name="Google Shape;1043;p34"/>
            <p:cNvSpPr/>
            <p:nvPr/>
          </p:nvSpPr>
          <p:spPr>
            <a:xfrm>
              <a:off x="4761898" y="1544782"/>
              <a:ext cx="133312" cy="133035"/>
            </a:xfrm>
            <a:custGeom>
              <a:avLst/>
              <a:gdLst/>
              <a:ahLst/>
              <a:cxnLst/>
              <a:rect l="l" t="t" r="r" b="b"/>
              <a:pathLst>
                <a:path w="133312" h="133035" extrusionOk="0">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4" name="Google Shape;1044;p34"/>
            <p:cNvSpPr/>
            <p:nvPr/>
          </p:nvSpPr>
          <p:spPr>
            <a:xfrm rot="2700000">
              <a:off x="4873003" y="1518212"/>
              <a:ext cx="44369" cy="407642"/>
            </a:xfrm>
            <a:custGeom>
              <a:avLst/>
              <a:gdLst/>
              <a:ahLst/>
              <a:cxnLst/>
              <a:rect l="l" t="t" r="r" b="b"/>
              <a:pathLst>
                <a:path w="44344" h="407415" extrusionOk="0">
                  <a:moveTo>
                    <a:pt x="0" y="0"/>
                  </a:moveTo>
                  <a:lnTo>
                    <a:pt x="44345" y="0"/>
                  </a:lnTo>
                  <a:lnTo>
                    <a:pt x="44345" y="407416"/>
                  </a:lnTo>
                  <a:lnTo>
                    <a:pt x="0" y="4074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5" name="Google Shape;1045;p34"/>
            <p:cNvSpPr/>
            <p:nvPr/>
          </p:nvSpPr>
          <p:spPr>
            <a:xfrm>
              <a:off x="4894933" y="1766507"/>
              <a:ext cx="133312" cy="133035"/>
            </a:xfrm>
            <a:custGeom>
              <a:avLst/>
              <a:gdLst/>
              <a:ahLst/>
              <a:cxnLst/>
              <a:rect l="l" t="t" r="r" b="b"/>
              <a:pathLst>
                <a:path w="133312" h="133035" extrusionOk="0">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6" name="Google Shape;1046;p34"/>
          <p:cNvGrpSpPr/>
          <p:nvPr/>
        </p:nvGrpSpPr>
        <p:grpSpPr>
          <a:xfrm>
            <a:off x="6825042" y="2142329"/>
            <a:ext cx="373478" cy="597748"/>
            <a:chOff x="5317595" y="1460646"/>
            <a:chExt cx="292924" cy="407546"/>
          </a:xfrm>
        </p:grpSpPr>
        <p:sp>
          <p:nvSpPr>
            <p:cNvPr id="1047" name="Google Shape;1047;p34"/>
            <p:cNvSpPr/>
            <p:nvPr/>
          </p:nvSpPr>
          <p:spPr>
            <a:xfrm>
              <a:off x="5368538" y="1460646"/>
              <a:ext cx="191037" cy="191037"/>
            </a:xfrm>
            <a:custGeom>
              <a:avLst/>
              <a:gdLst/>
              <a:ahLst/>
              <a:cxnLst/>
              <a:rect l="l" t="t" r="r" b="b"/>
              <a:pathLst>
                <a:path w="191037" h="191037" extrusionOk="0">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48" name="Google Shape;1048;p34"/>
            <p:cNvSpPr/>
            <p:nvPr/>
          </p:nvSpPr>
          <p:spPr>
            <a:xfrm>
              <a:off x="5317595" y="1677155"/>
              <a:ext cx="292924" cy="191037"/>
            </a:xfrm>
            <a:custGeom>
              <a:avLst/>
              <a:gdLst/>
              <a:ahLst/>
              <a:cxnLst/>
              <a:rect l="l" t="t" r="r" b="b"/>
              <a:pathLst>
                <a:path w="292924" h="191037" extrusionOk="0">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49" name="Google Shape;1049;p34"/>
          <p:cNvGrpSpPr/>
          <p:nvPr/>
        </p:nvGrpSpPr>
        <p:grpSpPr>
          <a:xfrm>
            <a:off x="7540488" y="2219752"/>
            <a:ext cx="452599" cy="520348"/>
            <a:chOff x="5878729" y="1513433"/>
            <a:chExt cx="354980" cy="354775"/>
          </a:xfrm>
        </p:grpSpPr>
        <p:sp>
          <p:nvSpPr>
            <p:cNvPr id="1050" name="Google Shape;1050;p34"/>
            <p:cNvSpPr/>
            <p:nvPr/>
          </p:nvSpPr>
          <p:spPr>
            <a:xfrm>
              <a:off x="6056054" y="1585493"/>
              <a:ext cx="105319" cy="105319"/>
            </a:xfrm>
            <a:custGeom>
              <a:avLst/>
              <a:gdLst/>
              <a:ahLst/>
              <a:cxnLst/>
              <a:rect l="l" t="t" r="r" b="b"/>
              <a:pathLst>
                <a:path w="105319" h="105319" extrusionOk="0">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1" name="Google Shape;1051;p34"/>
            <p:cNvSpPr/>
            <p:nvPr/>
          </p:nvSpPr>
          <p:spPr>
            <a:xfrm>
              <a:off x="6050511" y="1513433"/>
              <a:ext cx="182922" cy="182922"/>
            </a:xfrm>
            <a:custGeom>
              <a:avLst/>
              <a:gdLst/>
              <a:ahLst/>
              <a:cxnLst/>
              <a:rect l="l" t="t" r="r" b="b"/>
              <a:pathLst>
                <a:path w="182922" h="182922" extrusionOk="0">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2" name="Google Shape;1052;p34"/>
            <p:cNvSpPr/>
            <p:nvPr/>
          </p:nvSpPr>
          <p:spPr>
            <a:xfrm>
              <a:off x="5878729" y="1513568"/>
              <a:ext cx="354980" cy="354640"/>
            </a:xfrm>
            <a:custGeom>
              <a:avLst/>
              <a:gdLst/>
              <a:ahLst/>
              <a:cxnLst/>
              <a:rect l="l" t="t" r="r" b="b"/>
              <a:pathLst>
                <a:path w="354980" h="354640" extrusionOk="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53" name="Google Shape;1053;p34"/>
          <p:cNvSpPr/>
          <p:nvPr/>
        </p:nvSpPr>
        <p:spPr>
          <a:xfrm>
            <a:off x="8305147" y="2219900"/>
            <a:ext cx="452599" cy="520434"/>
          </a:xfrm>
          <a:custGeom>
            <a:avLst/>
            <a:gdLst/>
            <a:ahLst/>
            <a:cxnLst/>
            <a:rect l="l" t="t" r="r" b="b"/>
            <a:pathLst>
              <a:path w="354980" h="354640" extrusionOk="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54" name="Google Shape;1054;p34"/>
          <p:cNvGrpSpPr/>
          <p:nvPr/>
        </p:nvGrpSpPr>
        <p:grpSpPr>
          <a:xfrm>
            <a:off x="9134690" y="2168828"/>
            <a:ext cx="389715" cy="598681"/>
            <a:chOff x="7129084" y="1478713"/>
            <a:chExt cx="305659" cy="408182"/>
          </a:xfrm>
        </p:grpSpPr>
        <p:sp>
          <p:nvSpPr>
            <p:cNvPr id="1055" name="Google Shape;1055;p34"/>
            <p:cNvSpPr/>
            <p:nvPr/>
          </p:nvSpPr>
          <p:spPr>
            <a:xfrm>
              <a:off x="7377432" y="1478713"/>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56" name="Google Shape;1056;p34"/>
            <p:cNvGrpSpPr/>
            <p:nvPr/>
          </p:nvGrpSpPr>
          <p:grpSpPr>
            <a:xfrm>
              <a:off x="7129084" y="1478713"/>
              <a:ext cx="305659" cy="408182"/>
              <a:chOff x="7129084" y="1478713"/>
              <a:chExt cx="305659" cy="408182"/>
            </a:xfrm>
          </p:grpSpPr>
          <p:sp>
            <p:nvSpPr>
              <p:cNvPr id="1057" name="Google Shape;1057;p34"/>
              <p:cNvSpPr/>
              <p:nvPr/>
            </p:nvSpPr>
            <p:spPr>
              <a:xfrm>
                <a:off x="7202951" y="1766542"/>
                <a:ext cx="22287" cy="18466"/>
              </a:xfrm>
              <a:custGeom>
                <a:avLst/>
                <a:gdLst/>
                <a:ahLst/>
                <a:cxnLst/>
                <a:rect l="l" t="t" r="r" b="b"/>
                <a:pathLst>
                  <a:path w="22287" h="18466" extrusionOk="0">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8" name="Google Shape;1058;p34"/>
              <p:cNvSpPr/>
              <p:nvPr/>
            </p:nvSpPr>
            <p:spPr>
              <a:xfrm>
                <a:off x="7338588" y="1766542"/>
                <a:ext cx="22287" cy="18466"/>
              </a:xfrm>
              <a:custGeom>
                <a:avLst/>
                <a:gdLst/>
                <a:ahLst/>
                <a:cxnLst/>
                <a:rect l="l" t="t" r="r" b="b"/>
                <a:pathLst>
                  <a:path w="22287" h="18466" extrusionOk="0">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59" name="Google Shape;1059;p34"/>
              <p:cNvSpPr/>
              <p:nvPr/>
            </p:nvSpPr>
            <p:spPr>
              <a:xfrm>
                <a:off x="7129084" y="1478713"/>
                <a:ext cx="305659" cy="408182"/>
              </a:xfrm>
              <a:custGeom>
                <a:avLst/>
                <a:gdLst/>
                <a:ahLst/>
                <a:cxnLst/>
                <a:rect l="l" t="t" r="r" b="b"/>
                <a:pathLst>
                  <a:path w="305659" h="408182" extrusionOk="0">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60" name="Google Shape;1060;p34"/>
          <p:cNvSpPr/>
          <p:nvPr/>
        </p:nvSpPr>
        <p:spPr>
          <a:xfrm>
            <a:off x="9861570" y="2163352"/>
            <a:ext cx="375977" cy="578792"/>
          </a:xfrm>
          <a:custGeom>
            <a:avLst/>
            <a:gdLst/>
            <a:ahLst/>
            <a:cxnLst/>
            <a:rect l="l" t="t" r="r" b="b"/>
            <a:pathLst>
              <a:path w="294884" h="394407" extrusionOk="0">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1" name="Google Shape;1061;p34"/>
          <p:cNvSpPr/>
          <p:nvPr/>
        </p:nvSpPr>
        <p:spPr>
          <a:xfrm>
            <a:off x="10635370" y="2163352"/>
            <a:ext cx="328979" cy="576990"/>
          </a:xfrm>
          <a:custGeom>
            <a:avLst/>
            <a:gdLst/>
            <a:ahLst/>
            <a:cxnLst/>
            <a:rect l="l" t="t" r="r" b="b"/>
            <a:pathLst>
              <a:path w="258023" h="393179" extrusionOk="0">
                <a:moveTo>
                  <a:pt x="0" y="0"/>
                </a:moveTo>
                <a:lnTo>
                  <a:pt x="258024" y="196590"/>
                </a:lnTo>
                <a:lnTo>
                  <a:pt x="0" y="393179"/>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2" name="Google Shape;1062;p34"/>
          <p:cNvSpPr/>
          <p:nvPr/>
        </p:nvSpPr>
        <p:spPr>
          <a:xfrm>
            <a:off x="11248700" y="2180992"/>
            <a:ext cx="519622" cy="598075"/>
          </a:xfrm>
          <a:custGeom>
            <a:avLst/>
            <a:gdLst/>
            <a:ahLst/>
            <a:cxnLst/>
            <a:rect l="l" t="t" r="r" b="b"/>
            <a:pathLst>
              <a:path w="407547" h="407547" extrusionOk="0">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63" name="Google Shape;1063;p34"/>
          <p:cNvGrpSpPr/>
          <p:nvPr/>
        </p:nvGrpSpPr>
        <p:grpSpPr>
          <a:xfrm>
            <a:off x="12138607" y="2202846"/>
            <a:ext cx="389717" cy="598682"/>
            <a:chOff x="9485097" y="1501906"/>
            <a:chExt cx="305660" cy="408183"/>
          </a:xfrm>
        </p:grpSpPr>
        <p:sp>
          <p:nvSpPr>
            <p:cNvPr id="1064" name="Google Shape;1064;p34"/>
            <p:cNvSpPr/>
            <p:nvPr/>
          </p:nvSpPr>
          <p:spPr>
            <a:xfrm>
              <a:off x="9733446" y="1501906"/>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65" name="Google Shape;1065;p34"/>
            <p:cNvGrpSpPr/>
            <p:nvPr/>
          </p:nvGrpSpPr>
          <p:grpSpPr>
            <a:xfrm>
              <a:off x="9485097" y="1501906"/>
              <a:ext cx="305660" cy="408183"/>
              <a:chOff x="9485097" y="1501906"/>
              <a:chExt cx="305660" cy="408183"/>
            </a:xfrm>
          </p:grpSpPr>
          <p:sp>
            <p:nvSpPr>
              <p:cNvPr id="1066" name="Google Shape;1066;p34"/>
              <p:cNvSpPr/>
              <p:nvPr/>
            </p:nvSpPr>
            <p:spPr>
              <a:xfrm>
                <a:off x="9558328" y="1789736"/>
                <a:ext cx="22287" cy="17830"/>
              </a:xfrm>
              <a:custGeom>
                <a:avLst/>
                <a:gdLst/>
                <a:ahLst/>
                <a:cxnLst/>
                <a:rect l="l" t="t" r="r" b="b"/>
                <a:pathLst>
                  <a:path w="22287" h="17830" extrusionOk="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67" name="Google Shape;1067;p34"/>
              <p:cNvSpPr/>
              <p:nvPr/>
            </p:nvSpPr>
            <p:spPr>
              <a:xfrm>
                <a:off x="9485097" y="1501906"/>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68" name="Google Shape;1068;p34"/>
          <p:cNvGrpSpPr/>
          <p:nvPr/>
        </p:nvGrpSpPr>
        <p:grpSpPr>
          <a:xfrm>
            <a:off x="12898609" y="2326252"/>
            <a:ext cx="319766" cy="367844"/>
            <a:chOff x="10081177" y="1586045"/>
            <a:chExt cx="250797" cy="250797"/>
          </a:xfrm>
        </p:grpSpPr>
        <p:sp>
          <p:nvSpPr>
            <p:cNvPr id="1069" name="Google Shape;1069;p34"/>
            <p:cNvSpPr/>
            <p:nvPr/>
          </p:nvSpPr>
          <p:spPr>
            <a:xfrm>
              <a:off x="10081177" y="1597801"/>
              <a:ext cx="239041" cy="239041"/>
            </a:xfrm>
            <a:custGeom>
              <a:avLst/>
              <a:gdLst/>
              <a:ahLst/>
              <a:cxnLst/>
              <a:rect l="l" t="t" r="r" b="b"/>
              <a:pathLst>
                <a:path w="239041" h="239041" extrusionOk="0">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0" name="Google Shape;1070;p34"/>
            <p:cNvSpPr/>
            <p:nvPr/>
          </p:nvSpPr>
          <p:spPr>
            <a:xfrm>
              <a:off x="10210494" y="1586045"/>
              <a:ext cx="121480" cy="121480"/>
            </a:xfrm>
            <a:custGeom>
              <a:avLst/>
              <a:gdLst/>
              <a:ahLst/>
              <a:cxnLst/>
              <a:rect l="l" t="t" r="r" b="b"/>
              <a:pathLst>
                <a:path w="121480" h="121480" extrusionOk="0">
                  <a:moveTo>
                    <a:pt x="35268" y="0"/>
                  </a:moveTo>
                  <a:lnTo>
                    <a:pt x="66618" y="31350"/>
                  </a:lnTo>
                  <a:lnTo>
                    <a:pt x="0" y="97968"/>
                  </a:lnTo>
                  <a:lnTo>
                    <a:pt x="23512" y="121480"/>
                  </a:lnTo>
                  <a:lnTo>
                    <a:pt x="90131" y="54862"/>
                  </a:lnTo>
                  <a:lnTo>
                    <a:pt x="121480" y="90131"/>
                  </a:lnTo>
                  <a:lnTo>
                    <a:pt x="121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71" name="Google Shape;1071;p34"/>
          <p:cNvGrpSpPr/>
          <p:nvPr/>
        </p:nvGrpSpPr>
        <p:grpSpPr>
          <a:xfrm>
            <a:off x="13604808" y="2241558"/>
            <a:ext cx="424047" cy="520325"/>
            <a:chOff x="10635059" y="1528300"/>
            <a:chExt cx="332586" cy="354759"/>
          </a:xfrm>
        </p:grpSpPr>
        <p:sp>
          <p:nvSpPr>
            <p:cNvPr id="1072" name="Google Shape;1072;p34"/>
            <p:cNvSpPr/>
            <p:nvPr/>
          </p:nvSpPr>
          <p:spPr>
            <a:xfrm>
              <a:off x="10635059" y="1528300"/>
              <a:ext cx="332586" cy="354759"/>
            </a:xfrm>
            <a:custGeom>
              <a:avLst/>
              <a:gdLst/>
              <a:ahLst/>
              <a:cxnLst/>
              <a:rect l="l" t="t" r="r" b="b"/>
              <a:pathLst>
                <a:path w="332586" h="354759" extrusionOk="0">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3" name="Google Shape;1073;p34"/>
            <p:cNvSpPr/>
            <p:nvPr/>
          </p:nvSpPr>
          <p:spPr>
            <a:xfrm>
              <a:off x="10723748" y="1766653"/>
              <a:ext cx="155207" cy="22172"/>
            </a:xfrm>
            <a:custGeom>
              <a:avLst/>
              <a:gdLst/>
              <a:ahLst/>
              <a:cxnLst/>
              <a:rect l="l" t="t" r="r" b="b"/>
              <a:pathLst>
                <a:path w="155207" h="22172" extrusionOk="0">
                  <a:moveTo>
                    <a:pt x="0" y="0"/>
                  </a:moveTo>
                  <a:lnTo>
                    <a:pt x="155207" y="0"/>
                  </a:lnTo>
                  <a:lnTo>
                    <a:pt x="155207" y="22172"/>
                  </a:lnTo>
                  <a:lnTo>
                    <a:pt x="0" y="221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4" name="Google Shape;1074;p34"/>
            <p:cNvSpPr/>
            <p:nvPr/>
          </p:nvSpPr>
          <p:spPr>
            <a:xfrm>
              <a:off x="10723748" y="1810998"/>
              <a:ext cx="155207" cy="22172"/>
            </a:xfrm>
            <a:custGeom>
              <a:avLst/>
              <a:gdLst/>
              <a:ahLst/>
              <a:cxnLst/>
              <a:rect l="l" t="t" r="r" b="b"/>
              <a:pathLst>
                <a:path w="155207" h="22172" extrusionOk="0">
                  <a:moveTo>
                    <a:pt x="0" y="0"/>
                  </a:moveTo>
                  <a:lnTo>
                    <a:pt x="155207" y="0"/>
                  </a:lnTo>
                  <a:lnTo>
                    <a:pt x="155207" y="22172"/>
                  </a:lnTo>
                  <a:lnTo>
                    <a:pt x="0" y="221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75" name="Google Shape;1075;p34"/>
          <p:cNvGrpSpPr/>
          <p:nvPr/>
        </p:nvGrpSpPr>
        <p:grpSpPr>
          <a:xfrm>
            <a:off x="1604881" y="3199885"/>
            <a:ext cx="375314" cy="576558"/>
            <a:chOff x="1223351" y="2181690"/>
            <a:chExt cx="294364" cy="393099"/>
          </a:xfrm>
        </p:grpSpPr>
        <p:sp>
          <p:nvSpPr>
            <p:cNvPr id="1076" name="Google Shape;1076;p34"/>
            <p:cNvSpPr/>
            <p:nvPr/>
          </p:nvSpPr>
          <p:spPr>
            <a:xfrm>
              <a:off x="1462522" y="2181690"/>
              <a:ext cx="55193" cy="61325"/>
            </a:xfrm>
            <a:custGeom>
              <a:avLst/>
              <a:gdLst/>
              <a:ahLst/>
              <a:cxnLst/>
              <a:rect l="l" t="t" r="r" b="b"/>
              <a:pathLst>
                <a:path w="55193" h="61325" extrusionOk="0">
                  <a:moveTo>
                    <a:pt x="0" y="0"/>
                  </a:moveTo>
                  <a:lnTo>
                    <a:pt x="0" y="61326"/>
                  </a:lnTo>
                  <a:lnTo>
                    <a:pt x="55193" y="613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77" name="Google Shape;1077;p34"/>
            <p:cNvGrpSpPr/>
            <p:nvPr/>
          </p:nvGrpSpPr>
          <p:grpSpPr>
            <a:xfrm>
              <a:off x="1223351" y="2181690"/>
              <a:ext cx="294364" cy="393099"/>
              <a:chOff x="1223351" y="2181690"/>
              <a:chExt cx="294364" cy="393099"/>
            </a:xfrm>
          </p:grpSpPr>
          <p:sp>
            <p:nvSpPr>
              <p:cNvPr id="1078" name="Google Shape;1078;p34"/>
              <p:cNvSpPr/>
              <p:nvPr/>
            </p:nvSpPr>
            <p:spPr>
              <a:xfrm>
                <a:off x="1307368" y="2458883"/>
                <a:ext cx="24530" cy="17171"/>
              </a:xfrm>
              <a:custGeom>
                <a:avLst/>
                <a:gdLst/>
                <a:ahLst/>
                <a:cxnLst/>
                <a:rect l="l" t="t" r="r" b="b"/>
                <a:pathLst>
                  <a:path w="24530" h="17171" extrusionOk="0">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79" name="Google Shape;1079;p34"/>
              <p:cNvSpPr/>
              <p:nvPr/>
            </p:nvSpPr>
            <p:spPr>
              <a:xfrm>
                <a:off x="1223351" y="2181690"/>
                <a:ext cx="294364" cy="393099"/>
              </a:xfrm>
              <a:custGeom>
                <a:avLst/>
                <a:gdLst/>
                <a:ahLst/>
                <a:cxnLst/>
                <a:rect l="l" t="t" r="r" b="b"/>
                <a:pathLst>
                  <a:path w="294364" h="393099" extrusionOk="0">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0" name="Google Shape;1080;p34"/>
              <p:cNvSpPr/>
              <p:nvPr/>
            </p:nvSpPr>
            <p:spPr>
              <a:xfrm>
                <a:off x="1414075" y="2476054"/>
                <a:ext cx="20850" cy="30049"/>
              </a:xfrm>
              <a:custGeom>
                <a:avLst/>
                <a:gdLst/>
                <a:ahLst/>
                <a:cxnLst/>
                <a:rect l="l" t="t" r="r" b="b"/>
                <a:pathLst>
                  <a:path w="20850" h="30049" extrusionOk="0">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081" name="Google Shape;1081;p34"/>
          <p:cNvGrpSpPr/>
          <p:nvPr/>
        </p:nvGrpSpPr>
        <p:grpSpPr>
          <a:xfrm>
            <a:off x="2357763" y="3199885"/>
            <a:ext cx="375314" cy="576558"/>
            <a:chOff x="1813847" y="2181690"/>
            <a:chExt cx="294364" cy="393099"/>
          </a:xfrm>
        </p:grpSpPr>
        <p:sp>
          <p:nvSpPr>
            <p:cNvPr id="1082" name="Google Shape;1082;p34"/>
            <p:cNvSpPr/>
            <p:nvPr/>
          </p:nvSpPr>
          <p:spPr>
            <a:xfrm>
              <a:off x="2053018" y="2181690"/>
              <a:ext cx="55193" cy="61325"/>
            </a:xfrm>
            <a:custGeom>
              <a:avLst/>
              <a:gdLst/>
              <a:ahLst/>
              <a:cxnLst/>
              <a:rect l="l" t="t" r="r" b="b"/>
              <a:pathLst>
                <a:path w="55193" h="61325" extrusionOk="0">
                  <a:moveTo>
                    <a:pt x="0" y="0"/>
                  </a:moveTo>
                  <a:lnTo>
                    <a:pt x="0" y="61326"/>
                  </a:lnTo>
                  <a:lnTo>
                    <a:pt x="55193" y="613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83" name="Google Shape;1083;p34"/>
            <p:cNvGrpSpPr/>
            <p:nvPr/>
          </p:nvGrpSpPr>
          <p:grpSpPr>
            <a:xfrm>
              <a:off x="1813847" y="2181690"/>
              <a:ext cx="294364" cy="393099"/>
              <a:chOff x="1813847" y="2181690"/>
              <a:chExt cx="294364" cy="393099"/>
            </a:xfrm>
          </p:grpSpPr>
          <p:sp>
            <p:nvSpPr>
              <p:cNvPr id="1084" name="Google Shape;1084;p34"/>
              <p:cNvSpPr/>
              <p:nvPr/>
            </p:nvSpPr>
            <p:spPr>
              <a:xfrm>
                <a:off x="1942632" y="2353402"/>
                <a:ext cx="24530" cy="18397"/>
              </a:xfrm>
              <a:custGeom>
                <a:avLst/>
                <a:gdLst/>
                <a:ahLst/>
                <a:cxnLst/>
                <a:rect l="l" t="t" r="r" b="b"/>
                <a:pathLst>
                  <a:path w="24530" h="18397" extrusionOk="0">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5" name="Google Shape;1085;p34"/>
              <p:cNvSpPr/>
              <p:nvPr/>
            </p:nvSpPr>
            <p:spPr>
              <a:xfrm>
                <a:off x="1813847" y="2181690"/>
                <a:ext cx="294364" cy="393099"/>
              </a:xfrm>
              <a:custGeom>
                <a:avLst/>
                <a:gdLst/>
                <a:ahLst/>
                <a:cxnLst/>
                <a:rect l="l" t="t" r="r" b="b"/>
                <a:pathLst>
                  <a:path w="294364" h="393099" extrusionOk="0">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086" name="Google Shape;1086;p34"/>
          <p:cNvSpPr/>
          <p:nvPr/>
        </p:nvSpPr>
        <p:spPr>
          <a:xfrm>
            <a:off x="3041825" y="3199812"/>
            <a:ext cx="360311" cy="577891"/>
          </a:xfrm>
          <a:custGeom>
            <a:avLst/>
            <a:gdLst/>
            <a:ahLst/>
            <a:cxnLst/>
            <a:rect l="l" t="t" r="r" b="b"/>
            <a:pathLst>
              <a:path w="282597" h="393793" extrusionOk="0">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87" name="Google Shape;1087;p34"/>
          <p:cNvGrpSpPr/>
          <p:nvPr/>
        </p:nvGrpSpPr>
        <p:grpSpPr>
          <a:xfrm>
            <a:off x="3754151" y="3279609"/>
            <a:ext cx="452318" cy="471544"/>
            <a:chOff x="2909053" y="2236046"/>
            <a:chExt cx="354759" cy="321500"/>
          </a:xfrm>
        </p:grpSpPr>
        <p:sp>
          <p:nvSpPr>
            <p:cNvPr id="1088" name="Google Shape;1088;p34"/>
            <p:cNvSpPr/>
            <p:nvPr/>
          </p:nvSpPr>
          <p:spPr>
            <a:xfrm>
              <a:off x="2909053" y="2236046"/>
              <a:ext cx="354759" cy="171836"/>
            </a:xfrm>
            <a:custGeom>
              <a:avLst/>
              <a:gdLst/>
              <a:ahLst/>
              <a:cxnLst/>
              <a:rect l="l" t="t" r="r" b="b"/>
              <a:pathLst>
                <a:path w="354759" h="171836" extrusionOk="0">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89" name="Google Shape;1089;p34"/>
            <p:cNvSpPr/>
            <p:nvPr/>
          </p:nvSpPr>
          <p:spPr>
            <a:xfrm>
              <a:off x="2909053" y="2385710"/>
              <a:ext cx="354759" cy="171836"/>
            </a:xfrm>
            <a:custGeom>
              <a:avLst/>
              <a:gdLst/>
              <a:ahLst/>
              <a:cxnLst/>
              <a:rect l="l" t="t" r="r" b="b"/>
              <a:pathLst>
                <a:path w="354759" h="171836" extrusionOk="0">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090" name="Google Shape;1090;p34"/>
          <p:cNvGrpSpPr/>
          <p:nvPr/>
        </p:nvGrpSpPr>
        <p:grpSpPr>
          <a:xfrm>
            <a:off x="4533584" y="3279609"/>
            <a:ext cx="452318" cy="471544"/>
            <a:chOff x="3520373" y="2236046"/>
            <a:chExt cx="354759" cy="321500"/>
          </a:xfrm>
        </p:grpSpPr>
        <p:sp>
          <p:nvSpPr>
            <p:cNvPr id="1091" name="Google Shape;1091;p34"/>
            <p:cNvSpPr/>
            <p:nvPr/>
          </p:nvSpPr>
          <p:spPr>
            <a:xfrm>
              <a:off x="3520373" y="2236046"/>
              <a:ext cx="354759" cy="171836"/>
            </a:xfrm>
            <a:custGeom>
              <a:avLst/>
              <a:gdLst/>
              <a:ahLst/>
              <a:cxnLst/>
              <a:rect l="l" t="t" r="r" b="b"/>
              <a:pathLst>
                <a:path w="354759" h="171836" extrusionOk="0">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2" name="Google Shape;1092;p34"/>
            <p:cNvSpPr/>
            <p:nvPr/>
          </p:nvSpPr>
          <p:spPr>
            <a:xfrm>
              <a:off x="3520373" y="2385710"/>
              <a:ext cx="354759" cy="171836"/>
            </a:xfrm>
            <a:custGeom>
              <a:avLst/>
              <a:gdLst/>
              <a:ahLst/>
              <a:cxnLst/>
              <a:rect l="l" t="t" r="r" b="b"/>
              <a:pathLst>
                <a:path w="354759" h="171836" extrusionOk="0">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93" name="Google Shape;1093;p34"/>
          <p:cNvSpPr/>
          <p:nvPr/>
        </p:nvSpPr>
        <p:spPr>
          <a:xfrm>
            <a:off x="5350289" y="3255145"/>
            <a:ext cx="336887" cy="443144"/>
          </a:xfrm>
          <a:custGeom>
            <a:avLst/>
            <a:gdLst/>
            <a:ahLst/>
            <a:cxnLst/>
            <a:rect l="l" t="t" r="r" b="b"/>
            <a:pathLst>
              <a:path w="264225" h="301972" extrusionOk="0">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094" name="Google Shape;1094;p34"/>
          <p:cNvGrpSpPr/>
          <p:nvPr/>
        </p:nvGrpSpPr>
        <p:grpSpPr>
          <a:xfrm>
            <a:off x="6139989" y="3331458"/>
            <a:ext cx="319767" cy="367845"/>
            <a:chOff x="4780299" y="2271397"/>
            <a:chExt cx="250798" cy="250798"/>
          </a:xfrm>
        </p:grpSpPr>
        <p:sp>
          <p:nvSpPr>
            <p:cNvPr id="1095" name="Google Shape;1095;p34"/>
            <p:cNvSpPr/>
            <p:nvPr/>
          </p:nvSpPr>
          <p:spPr>
            <a:xfrm>
              <a:off x="4780299" y="2459495"/>
              <a:ext cx="62699" cy="62699"/>
            </a:xfrm>
            <a:custGeom>
              <a:avLst/>
              <a:gdLst/>
              <a:ahLst/>
              <a:cxnLst/>
              <a:rect l="l" t="t" r="r" b="b"/>
              <a:pathLst>
                <a:path w="62699" h="62699" extrusionOk="0">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6" name="Google Shape;1096;p34"/>
            <p:cNvSpPr/>
            <p:nvPr/>
          </p:nvSpPr>
          <p:spPr>
            <a:xfrm>
              <a:off x="4780299" y="2365446"/>
              <a:ext cx="156748" cy="156748"/>
            </a:xfrm>
            <a:custGeom>
              <a:avLst/>
              <a:gdLst/>
              <a:ahLst/>
              <a:cxnLst/>
              <a:rect l="l" t="t" r="r" b="b"/>
              <a:pathLst>
                <a:path w="156748" h="156748" extrusionOk="0">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7" name="Google Shape;1097;p34"/>
            <p:cNvSpPr/>
            <p:nvPr/>
          </p:nvSpPr>
          <p:spPr>
            <a:xfrm>
              <a:off x="4780299" y="2271397"/>
              <a:ext cx="250798" cy="250798"/>
            </a:xfrm>
            <a:custGeom>
              <a:avLst/>
              <a:gdLst/>
              <a:ahLst/>
              <a:cxnLst/>
              <a:rect l="l" t="t" r="r" b="b"/>
              <a:pathLst>
                <a:path w="250798" h="250798" extrusionOk="0">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098" name="Google Shape;1098;p34"/>
          <p:cNvSpPr/>
          <p:nvPr/>
        </p:nvSpPr>
        <p:spPr>
          <a:xfrm>
            <a:off x="6837203" y="3330200"/>
            <a:ext cx="385014" cy="443144"/>
          </a:xfrm>
          <a:custGeom>
            <a:avLst/>
            <a:gdLst/>
            <a:ahLst/>
            <a:cxnLst/>
            <a:rect l="l" t="t" r="r" b="b"/>
            <a:pathLst>
              <a:path w="301972" h="301972" extrusionOk="0">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099" name="Google Shape;1099;p34"/>
          <p:cNvSpPr/>
          <p:nvPr/>
        </p:nvSpPr>
        <p:spPr>
          <a:xfrm>
            <a:off x="7562364" y="3291285"/>
            <a:ext cx="452772" cy="520811"/>
          </a:xfrm>
          <a:custGeom>
            <a:avLst/>
            <a:gdLst/>
            <a:ahLst/>
            <a:cxnLst/>
            <a:rect l="l" t="t" r="r" b="b"/>
            <a:pathLst>
              <a:path w="355115" h="354897" extrusionOk="0">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0" name="Google Shape;1100;p34"/>
          <p:cNvSpPr/>
          <p:nvPr/>
        </p:nvSpPr>
        <p:spPr>
          <a:xfrm>
            <a:off x="8288325" y="3291489"/>
            <a:ext cx="452318" cy="520609"/>
          </a:xfrm>
          <a:custGeom>
            <a:avLst/>
            <a:gdLst/>
            <a:ahLst/>
            <a:cxnLst/>
            <a:rect l="l" t="t" r="r" b="b"/>
            <a:pathLst>
              <a:path w="354759" h="354759" extrusionOk="0">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1" name="Google Shape;1101;p34"/>
          <p:cNvSpPr/>
          <p:nvPr/>
        </p:nvSpPr>
        <p:spPr>
          <a:xfrm>
            <a:off x="9075561" y="3271406"/>
            <a:ext cx="422974" cy="576088"/>
          </a:xfrm>
          <a:custGeom>
            <a:avLst/>
            <a:gdLst/>
            <a:ahLst/>
            <a:cxnLst/>
            <a:rect l="l" t="t" r="r" b="b"/>
            <a:pathLst>
              <a:path w="331744" h="392564" extrusionOk="0">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2" name="Google Shape;1102;p34"/>
          <p:cNvSpPr/>
          <p:nvPr/>
        </p:nvSpPr>
        <p:spPr>
          <a:xfrm>
            <a:off x="9859496" y="3214999"/>
            <a:ext cx="390905" cy="597140"/>
          </a:xfrm>
          <a:custGeom>
            <a:avLst/>
            <a:gdLst/>
            <a:ahLst/>
            <a:cxnLst/>
            <a:rect l="l" t="t" r="r" b="b"/>
            <a:pathLst>
              <a:path w="306592" h="406910" extrusionOk="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3" name="Google Shape;1103;p34"/>
          <p:cNvSpPr/>
          <p:nvPr/>
        </p:nvSpPr>
        <p:spPr>
          <a:xfrm>
            <a:off x="10591498" y="3269826"/>
            <a:ext cx="459014" cy="470530"/>
          </a:xfrm>
          <a:custGeom>
            <a:avLst/>
            <a:gdLst/>
            <a:ahLst/>
            <a:cxnLst/>
            <a:rect l="l" t="t" r="r" b="b"/>
            <a:pathLst>
              <a:path w="360011" h="320634" extrusionOk="0">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4" name="Google Shape;1104;p34"/>
          <p:cNvSpPr/>
          <p:nvPr/>
        </p:nvSpPr>
        <p:spPr>
          <a:xfrm>
            <a:off x="11331167" y="3270505"/>
            <a:ext cx="451670" cy="520609"/>
          </a:xfrm>
          <a:custGeom>
            <a:avLst/>
            <a:gdLst/>
            <a:ahLst/>
            <a:cxnLst/>
            <a:rect l="l" t="t" r="r" b="b"/>
            <a:pathLst>
              <a:path w="354251" h="354759" extrusionOk="0">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05" name="Google Shape;1105;p34"/>
          <p:cNvGrpSpPr/>
          <p:nvPr/>
        </p:nvGrpSpPr>
        <p:grpSpPr>
          <a:xfrm>
            <a:off x="12073655" y="3247484"/>
            <a:ext cx="422201" cy="488716"/>
            <a:chOff x="9434154" y="2214143"/>
            <a:chExt cx="331138" cy="333208"/>
          </a:xfrm>
        </p:grpSpPr>
        <p:sp>
          <p:nvSpPr>
            <p:cNvPr id="1106" name="Google Shape;1106;p34"/>
            <p:cNvSpPr/>
            <p:nvPr/>
          </p:nvSpPr>
          <p:spPr>
            <a:xfrm>
              <a:off x="9434154" y="2214143"/>
              <a:ext cx="181091" cy="333208"/>
            </a:xfrm>
            <a:custGeom>
              <a:avLst/>
              <a:gdLst/>
              <a:ahLst/>
              <a:cxnLst/>
              <a:rect l="l" t="t" r="r" b="b"/>
              <a:pathLst>
                <a:path w="181091" h="333208" extrusionOk="0">
                  <a:moveTo>
                    <a:pt x="0" y="99342"/>
                  </a:moveTo>
                  <a:lnTo>
                    <a:pt x="0" y="233867"/>
                  </a:lnTo>
                  <a:lnTo>
                    <a:pt x="60019" y="233867"/>
                  </a:lnTo>
                  <a:lnTo>
                    <a:pt x="181092" y="333209"/>
                  </a:lnTo>
                  <a:lnTo>
                    <a:pt x="181092" y="0"/>
                  </a:lnTo>
                  <a:lnTo>
                    <a:pt x="60019" y="9934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07" name="Google Shape;1107;p34"/>
            <p:cNvSpPr/>
            <p:nvPr/>
          </p:nvSpPr>
          <p:spPr>
            <a:xfrm>
              <a:off x="9641115" y="2318658"/>
              <a:ext cx="124177" cy="124177"/>
            </a:xfrm>
            <a:custGeom>
              <a:avLst/>
              <a:gdLst/>
              <a:ahLst/>
              <a:cxnLst/>
              <a:rect l="l" t="t" r="r" b="b"/>
              <a:pathLst>
                <a:path w="124177" h="124177" extrusionOk="0">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08" name="Google Shape;1108;p34"/>
          <p:cNvGrpSpPr/>
          <p:nvPr/>
        </p:nvGrpSpPr>
        <p:grpSpPr>
          <a:xfrm>
            <a:off x="12878103" y="3269062"/>
            <a:ext cx="422201" cy="488716"/>
            <a:chOff x="10065094" y="2228855"/>
            <a:chExt cx="331138" cy="333208"/>
          </a:xfrm>
        </p:grpSpPr>
        <p:sp>
          <p:nvSpPr>
            <p:cNvPr id="1109" name="Google Shape;1109;p34"/>
            <p:cNvSpPr/>
            <p:nvPr/>
          </p:nvSpPr>
          <p:spPr>
            <a:xfrm>
              <a:off x="10065094" y="2228855"/>
              <a:ext cx="181091" cy="333208"/>
            </a:xfrm>
            <a:custGeom>
              <a:avLst/>
              <a:gdLst/>
              <a:ahLst/>
              <a:cxnLst/>
              <a:rect l="l" t="t" r="r" b="b"/>
              <a:pathLst>
                <a:path w="181091" h="333208" extrusionOk="0">
                  <a:moveTo>
                    <a:pt x="60019" y="99342"/>
                  </a:moveTo>
                  <a:lnTo>
                    <a:pt x="0" y="99342"/>
                  </a:lnTo>
                  <a:lnTo>
                    <a:pt x="0" y="233867"/>
                  </a:lnTo>
                  <a:lnTo>
                    <a:pt x="60019" y="233867"/>
                  </a:lnTo>
                  <a:lnTo>
                    <a:pt x="181092" y="333209"/>
                  </a:lnTo>
                  <a:lnTo>
                    <a:pt x="181092"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10" name="Google Shape;1110;p34"/>
            <p:cNvGrpSpPr/>
            <p:nvPr/>
          </p:nvGrpSpPr>
          <p:grpSpPr>
            <a:xfrm>
              <a:off x="10264294" y="2248516"/>
              <a:ext cx="131938" cy="294403"/>
              <a:chOff x="10264294" y="2248516"/>
              <a:chExt cx="131938" cy="294403"/>
            </a:xfrm>
          </p:grpSpPr>
          <p:sp>
            <p:nvSpPr>
              <p:cNvPr id="1111" name="Google Shape;1111;p34"/>
              <p:cNvSpPr/>
              <p:nvPr/>
            </p:nvSpPr>
            <p:spPr>
              <a:xfrm>
                <a:off x="10316552" y="2248516"/>
                <a:ext cx="79680" cy="294403"/>
              </a:xfrm>
              <a:custGeom>
                <a:avLst/>
                <a:gdLst/>
                <a:ahLst/>
                <a:cxnLst/>
                <a:rect l="l" t="t" r="r" b="b"/>
                <a:pathLst>
                  <a:path w="79680" h="294403" extrusionOk="0">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2" name="Google Shape;1112;p34"/>
              <p:cNvSpPr/>
              <p:nvPr/>
            </p:nvSpPr>
            <p:spPr>
              <a:xfrm>
                <a:off x="10290682" y="2295082"/>
                <a:ext cx="58984" cy="201270"/>
              </a:xfrm>
              <a:custGeom>
                <a:avLst/>
                <a:gdLst/>
                <a:ahLst/>
                <a:cxnLst/>
                <a:rect l="l" t="t" r="r" b="b"/>
                <a:pathLst>
                  <a:path w="58984" h="201270" extrusionOk="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3" name="Google Shape;1113;p34"/>
              <p:cNvSpPr/>
              <p:nvPr/>
            </p:nvSpPr>
            <p:spPr>
              <a:xfrm>
                <a:off x="10264294" y="2341649"/>
                <a:ext cx="36347" cy="107620"/>
              </a:xfrm>
              <a:custGeom>
                <a:avLst/>
                <a:gdLst/>
                <a:ahLst/>
                <a:cxnLst/>
                <a:rect l="l" t="t" r="r" b="b"/>
                <a:pathLst>
                  <a:path w="36347" h="107620" extrusionOk="0">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114" name="Google Shape;1114;p34"/>
          <p:cNvSpPr/>
          <p:nvPr/>
        </p:nvSpPr>
        <p:spPr>
          <a:xfrm>
            <a:off x="13549092" y="3200262"/>
            <a:ext cx="499637" cy="575072"/>
          </a:xfrm>
          <a:custGeom>
            <a:avLst/>
            <a:gdLst/>
            <a:ahLst/>
            <a:cxnLst/>
            <a:rect l="l" t="t" r="r" b="b"/>
            <a:pathLst>
              <a:path w="391872" h="391872" extrusionOk="0">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15" name="Google Shape;1115;p34"/>
          <p:cNvGrpSpPr/>
          <p:nvPr/>
        </p:nvGrpSpPr>
        <p:grpSpPr>
          <a:xfrm>
            <a:off x="1604107" y="4211460"/>
            <a:ext cx="375977" cy="577576"/>
            <a:chOff x="1222744" y="2871385"/>
            <a:chExt cx="294884" cy="393793"/>
          </a:xfrm>
        </p:grpSpPr>
        <p:sp>
          <p:nvSpPr>
            <p:cNvPr id="1116" name="Google Shape;1116;p34"/>
            <p:cNvSpPr/>
            <p:nvPr/>
          </p:nvSpPr>
          <p:spPr>
            <a:xfrm>
              <a:off x="1462337" y="2871385"/>
              <a:ext cx="55290" cy="61434"/>
            </a:xfrm>
            <a:custGeom>
              <a:avLst/>
              <a:gdLst/>
              <a:ahLst/>
              <a:cxnLst/>
              <a:rect l="l" t="t" r="r" b="b"/>
              <a:pathLst>
                <a:path w="55290" h="61434" extrusionOk="0">
                  <a:moveTo>
                    <a:pt x="0" y="0"/>
                  </a:moveTo>
                  <a:lnTo>
                    <a:pt x="0" y="61434"/>
                  </a:lnTo>
                  <a:lnTo>
                    <a:pt x="55291" y="614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17" name="Google Shape;1117;p34"/>
            <p:cNvSpPr/>
            <p:nvPr/>
          </p:nvSpPr>
          <p:spPr>
            <a:xfrm>
              <a:off x="1222744" y="2871385"/>
              <a:ext cx="294884" cy="393793"/>
            </a:xfrm>
            <a:custGeom>
              <a:avLst/>
              <a:gdLst/>
              <a:ahLst/>
              <a:cxnLst/>
              <a:rect l="l" t="t" r="r" b="b"/>
              <a:pathLst>
                <a:path w="294884" h="393793" extrusionOk="0">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18" name="Google Shape;1118;p34"/>
          <p:cNvGrpSpPr/>
          <p:nvPr/>
        </p:nvGrpSpPr>
        <p:grpSpPr>
          <a:xfrm>
            <a:off x="2295212" y="4324720"/>
            <a:ext cx="452316" cy="406503"/>
            <a:chOff x="1764787" y="2948606"/>
            <a:chExt cx="354758" cy="277155"/>
          </a:xfrm>
        </p:grpSpPr>
        <p:sp>
          <p:nvSpPr>
            <p:cNvPr id="1119" name="Google Shape;1119;p34"/>
            <p:cNvSpPr/>
            <p:nvPr/>
          </p:nvSpPr>
          <p:spPr>
            <a:xfrm>
              <a:off x="1824652" y="2948606"/>
              <a:ext cx="294893" cy="188465"/>
            </a:xfrm>
            <a:custGeom>
              <a:avLst/>
              <a:gdLst/>
              <a:ahLst/>
              <a:cxnLst/>
              <a:rect l="l" t="t" r="r" b="b"/>
              <a:pathLst>
                <a:path w="294893" h="188465" extrusionOk="0">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0" name="Google Shape;1120;p34"/>
            <p:cNvSpPr/>
            <p:nvPr/>
          </p:nvSpPr>
          <p:spPr>
            <a:xfrm>
              <a:off x="1764787" y="3037296"/>
              <a:ext cx="294893" cy="188465"/>
            </a:xfrm>
            <a:custGeom>
              <a:avLst/>
              <a:gdLst/>
              <a:ahLst/>
              <a:cxnLst/>
              <a:rect l="l" t="t" r="r" b="b"/>
              <a:pathLst>
                <a:path w="294893" h="188465" extrusionOk="0">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21" name="Google Shape;1121;p34"/>
          <p:cNvGrpSpPr/>
          <p:nvPr/>
        </p:nvGrpSpPr>
        <p:grpSpPr>
          <a:xfrm>
            <a:off x="3076856" y="4267811"/>
            <a:ext cx="339239" cy="520325"/>
            <a:chOff x="2377841" y="2909805"/>
            <a:chExt cx="266070" cy="354759"/>
          </a:xfrm>
        </p:grpSpPr>
        <p:sp>
          <p:nvSpPr>
            <p:cNvPr id="1122" name="Google Shape;1122;p34"/>
            <p:cNvSpPr/>
            <p:nvPr/>
          </p:nvSpPr>
          <p:spPr>
            <a:xfrm>
              <a:off x="2438815" y="2909805"/>
              <a:ext cx="144121" cy="94233"/>
            </a:xfrm>
            <a:custGeom>
              <a:avLst/>
              <a:gdLst/>
              <a:ahLst/>
              <a:cxnLst/>
              <a:rect l="l" t="t" r="r" b="b"/>
              <a:pathLst>
                <a:path w="144121" h="94233" extrusionOk="0">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3" name="Google Shape;1123;p34"/>
            <p:cNvSpPr/>
            <p:nvPr/>
          </p:nvSpPr>
          <p:spPr>
            <a:xfrm>
              <a:off x="2377841" y="2970779"/>
              <a:ext cx="266070" cy="293785"/>
            </a:xfrm>
            <a:custGeom>
              <a:avLst/>
              <a:gdLst/>
              <a:ahLst/>
              <a:cxnLst/>
              <a:rect l="l" t="t" r="r" b="b"/>
              <a:pathLst>
                <a:path w="266070" h="293785" extrusionOk="0">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24" name="Google Shape;1124;p34"/>
          <p:cNvGrpSpPr/>
          <p:nvPr/>
        </p:nvGrpSpPr>
        <p:grpSpPr>
          <a:xfrm>
            <a:off x="3808082" y="4211460"/>
            <a:ext cx="375977" cy="577576"/>
            <a:chOff x="2951352" y="2871385"/>
            <a:chExt cx="294884" cy="393793"/>
          </a:xfrm>
        </p:grpSpPr>
        <p:sp>
          <p:nvSpPr>
            <p:cNvPr id="1125" name="Google Shape;1125;p34"/>
            <p:cNvSpPr/>
            <p:nvPr/>
          </p:nvSpPr>
          <p:spPr>
            <a:xfrm>
              <a:off x="3190945" y="2871385"/>
              <a:ext cx="55290" cy="61434"/>
            </a:xfrm>
            <a:custGeom>
              <a:avLst/>
              <a:gdLst/>
              <a:ahLst/>
              <a:cxnLst/>
              <a:rect l="l" t="t" r="r" b="b"/>
              <a:pathLst>
                <a:path w="55290" h="61434" extrusionOk="0">
                  <a:moveTo>
                    <a:pt x="0" y="0"/>
                  </a:moveTo>
                  <a:lnTo>
                    <a:pt x="0" y="61434"/>
                  </a:lnTo>
                  <a:lnTo>
                    <a:pt x="55291" y="614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6" name="Google Shape;1126;p34"/>
            <p:cNvSpPr/>
            <p:nvPr/>
          </p:nvSpPr>
          <p:spPr>
            <a:xfrm>
              <a:off x="2951352" y="2871385"/>
              <a:ext cx="294884" cy="393793"/>
            </a:xfrm>
            <a:custGeom>
              <a:avLst/>
              <a:gdLst/>
              <a:ahLst/>
              <a:cxnLst/>
              <a:rect l="l" t="t" r="r" b="b"/>
              <a:pathLst>
                <a:path w="294884" h="393793" extrusionOk="0">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27" name="Google Shape;1127;p34"/>
          <p:cNvSpPr/>
          <p:nvPr/>
        </p:nvSpPr>
        <p:spPr>
          <a:xfrm>
            <a:off x="4538943" y="4211363"/>
            <a:ext cx="407308" cy="576990"/>
          </a:xfrm>
          <a:custGeom>
            <a:avLst/>
            <a:gdLst/>
            <a:ahLst/>
            <a:cxnLst/>
            <a:rect l="l" t="t" r="r" b="b"/>
            <a:pathLst>
              <a:path w="319457" h="393179" extrusionOk="0">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8" name="Google Shape;1128;p34"/>
          <p:cNvSpPr/>
          <p:nvPr/>
        </p:nvSpPr>
        <p:spPr>
          <a:xfrm>
            <a:off x="5315076" y="4230071"/>
            <a:ext cx="407308" cy="576990"/>
          </a:xfrm>
          <a:custGeom>
            <a:avLst/>
            <a:gdLst/>
            <a:ahLst/>
            <a:cxnLst/>
            <a:rect l="l" t="t" r="r" b="b"/>
            <a:pathLst>
              <a:path w="319457" h="393179" extrusionOk="0">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29" name="Google Shape;1129;p34"/>
          <p:cNvSpPr/>
          <p:nvPr/>
        </p:nvSpPr>
        <p:spPr>
          <a:xfrm>
            <a:off x="6102844" y="4283617"/>
            <a:ext cx="281199" cy="577015"/>
          </a:xfrm>
          <a:custGeom>
            <a:avLst/>
            <a:gdLst/>
            <a:ahLst/>
            <a:cxnLst/>
            <a:rect l="l" t="t" r="r" b="b"/>
            <a:pathLst>
              <a:path w="220548" h="393196" extrusionOk="0">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0" name="Google Shape;1130;p34"/>
          <p:cNvSpPr/>
          <p:nvPr/>
        </p:nvSpPr>
        <p:spPr>
          <a:xfrm>
            <a:off x="6803552" y="4368700"/>
            <a:ext cx="452318" cy="406725"/>
          </a:xfrm>
          <a:custGeom>
            <a:avLst/>
            <a:gdLst/>
            <a:ahLst/>
            <a:cxnLst/>
            <a:rect l="l" t="t" r="r" b="b"/>
            <a:pathLst>
              <a:path w="354759" h="277155" extrusionOk="0">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31" name="Google Shape;1131;p34"/>
          <p:cNvGrpSpPr/>
          <p:nvPr/>
        </p:nvGrpSpPr>
        <p:grpSpPr>
          <a:xfrm>
            <a:off x="7601746" y="4241372"/>
            <a:ext cx="367965" cy="565269"/>
            <a:chOff x="5926775" y="2891779"/>
            <a:chExt cx="288600" cy="385402"/>
          </a:xfrm>
        </p:grpSpPr>
        <p:sp>
          <p:nvSpPr>
            <p:cNvPr id="1132" name="Google Shape;1132;p34"/>
            <p:cNvSpPr/>
            <p:nvPr/>
          </p:nvSpPr>
          <p:spPr>
            <a:xfrm>
              <a:off x="6161263" y="2891779"/>
              <a:ext cx="54112" cy="60125"/>
            </a:xfrm>
            <a:custGeom>
              <a:avLst/>
              <a:gdLst/>
              <a:ahLst/>
              <a:cxnLst/>
              <a:rect l="l" t="t" r="r" b="b"/>
              <a:pathLst>
                <a:path w="54112" h="60125" extrusionOk="0">
                  <a:moveTo>
                    <a:pt x="0" y="0"/>
                  </a:moveTo>
                  <a:lnTo>
                    <a:pt x="0" y="60125"/>
                  </a:lnTo>
                  <a:lnTo>
                    <a:pt x="54113" y="60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3" name="Google Shape;1133;p34"/>
            <p:cNvSpPr/>
            <p:nvPr/>
          </p:nvSpPr>
          <p:spPr>
            <a:xfrm>
              <a:off x="5926775" y="2891779"/>
              <a:ext cx="288600" cy="385402"/>
            </a:xfrm>
            <a:custGeom>
              <a:avLst/>
              <a:gdLst/>
              <a:ahLst/>
              <a:cxnLst/>
              <a:rect l="l" t="t" r="r" b="b"/>
              <a:pathLst>
                <a:path w="288600" h="385402" extrusionOk="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34" name="Google Shape;1134;p34"/>
          <p:cNvGrpSpPr/>
          <p:nvPr/>
        </p:nvGrpSpPr>
        <p:grpSpPr>
          <a:xfrm>
            <a:off x="8305078" y="4285436"/>
            <a:ext cx="452318" cy="520324"/>
            <a:chOff x="6478408" y="2921822"/>
            <a:chExt cx="354759" cy="354758"/>
          </a:xfrm>
        </p:grpSpPr>
        <p:sp>
          <p:nvSpPr>
            <p:cNvPr id="1135" name="Google Shape;1135;p34"/>
            <p:cNvSpPr/>
            <p:nvPr/>
          </p:nvSpPr>
          <p:spPr>
            <a:xfrm>
              <a:off x="6478408" y="3016054"/>
              <a:ext cx="354759" cy="260526"/>
            </a:xfrm>
            <a:custGeom>
              <a:avLst/>
              <a:gdLst/>
              <a:ahLst/>
              <a:cxnLst/>
              <a:rect l="l" t="t" r="r" b="b"/>
              <a:pathLst>
                <a:path w="354759" h="260526" extrusionOk="0">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36" name="Google Shape;1136;p34"/>
            <p:cNvSpPr/>
            <p:nvPr/>
          </p:nvSpPr>
          <p:spPr>
            <a:xfrm>
              <a:off x="6594813" y="2921822"/>
              <a:ext cx="121948" cy="155207"/>
            </a:xfrm>
            <a:custGeom>
              <a:avLst/>
              <a:gdLst/>
              <a:ahLst/>
              <a:cxnLst/>
              <a:rect l="l" t="t" r="r" b="b"/>
              <a:pathLst>
                <a:path w="121948" h="155207" extrusionOk="0">
                  <a:moveTo>
                    <a:pt x="60974" y="0"/>
                  </a:moveTo>
                  <a:lnTo>
                    <a:pt x="121948" y="72060"/>
                  </a:lnTo>
                  <a:lnTo>
                    <a:pt x="94233" y="72060"/>
                  </a:lnTo>
                  <a:lnTo>
                    <a:pt x="94233" y="155207"/>
                  </a:lnTo>
                  <a:lnTo>
                    <a:pt x="27716" y="155207"/>
                  </a:lnTo>
                  <a:lnTo>
                    <a:pt x="27716" y="72060"/>
                  </a:lnTo>
                  <a:lnTo>
                    <a:pt x="0" y="720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37" name="Google Shape;1137;p34"/>
          <p:cNvSpPr/>
          <p:nvPr/>
        </p:nvSpPr>
        <p:spPr>
          <a:xfrm>
            <a:off x="9069738" y="4424328"/>
            <a:ext cx="452318" cy="349783"/>
          </a:xfrm>
          <a:custGeom>
            <a:avLst/>
            <a:gdLst/>
            <a:ahLst/>
            <a:cxnLst/>
            <a:rect l="l" t="t" r="r" b="b"/>
            <a:pathLst>
              <a:path w="354759" h="238353" extrusionOk="0">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38" name="Google Shape;1138;p34"/>
          <p:cNvGrpSpPr/>
          <p:nvPr/>
        </p:nvGrpSpPr>
        <p:grpSpPr>
          <a:xfrm>
            <a:off x="9833561" y="4223747"/>
            <a:ext cx="387897" cy="564386"/>
            <a:chOff x="7677218" y="2879762"/>
            <a:chExt cx="304233" cy="384800"/>
          </a:xfrm>
        </p:grpSpPr>
        <p:sp>
          <p:nvSpPr>
            <p:cNvPr id="1139" name="Google Shape;1139;p34"/>
            <p:cNvSpPr/>
            <p:nvPr/>
          </p:nvSpPr>
          <p:spPr>
            <a:xfrm>
              <a:off x="7680825" y="3156337"/>
              <a:ext cx="84175" cy="108225"/>
            </a:xfrm>
            <a:custGeom>
              <a:avLst/>
              <a:gdLst/>
              <a:ahLst/>
              <a:cxnLst/>
              <a:rect l="l" t="t" r="r" b="b"/>
              <a:pathLst>
                <a:path w="84175" h="108225" extrusionOk="0">
                  <a:moveTo>
                    <a:pt x="0" y="0"/>
                  </a:moveTo>
                  <a:lnTo>
                    <a:pt x="84175" y="0"/>
                  </a:lnTo>
                  <a:lnTo>
                    <a:pt x="84175" y="108225"/>
                  </a:lnTo>
                  <a:lnTo>
                    <a:pt x="0" y="1082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0" name="Google Shape;1140;p34"/>
            <p:cNvSpPr/>
            <p:nvPr/>
          </p:nvSpPr>
          <p:spPr>
            <a:xfrm>
              <a:off x="7789050" y="3108237"/>
              <a:ext cx="84175" cy="156325"/>
            </a:xfrm>
            <a:custGeom>
              <a:avLst/>
              <a:gdLst/>
              <a:ahLst/>
              <a:cxnLst/>
              <a:rect l="l" t="t" r="r" b="b"/>
              <a:pathLst>
                <a:path w="84175" h="156325" extrusionOk="0">
                  <a:moveTo>
                    <a:pt x="0" y="0"/>
                  </a:moveTo>
                  <a:lnTo>
                    <a:pt x="84175" y="0"/>
                  </a:lnTo>
                  <a:lnTo>
                    <a:pt x="84175" y="156325"/>
                  </a:lnTo>
                  <a:lnTo>
                    <a:pt x="0" y="1563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1" name="Google Shape;1141;p34"/>
            <p:cNvSpPr/>
            <p:nvPr/>
          </p:nvSpPr>
          <p:spPr>
            <a:xfrm>
              <a:off x="7897276" y="3036087"/>
              <a:ext cx="84175" cy="228475"/>
            </a:xfrm>
            <a:custGeom>
              <a:avLst/>
              <a:gdLst/>
              <a:ahLst/>
              <a:cxnLst/>
              <a:rect l="l" t="t" r="r" b="b"/>
              <a:pathLst>
                <a:path w="84175" h="228475" extrusionOk="0">
                  <a:moveTo>
                    <a:pt x="0" y="0"/>
                  </a:moveTo>
                  <a:lnTo>
                    <a:pt x="84175" y="0"/>
                  </a:lnTo>
                  <a:lnTo>
                    <a:pt x="84175" y="228476"/>
                  </a:lnTo>
                  <a:lnTo>
                    <a:pt x="0" y="2284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2" name="Google Shape;1142;p34"/>
            <p:cNvSpPr/>
            <p:nvPr/>
          </p:nvSpPr>
          <p:spPr>
            <a:xfrm>
              <a:off x="7677218" y="2879762"/>
              <a:ext cx="298220" cy="217051"/>
            </a:xfrm>
            <a:custGeom>
              <a:avLst/>
              <a:gdLst/>
              <a:ahLst/>
              <a:cxnLst/>
              <a:rect l="l" t="t" r="r" b="b"/>
              <a:pathLst>
                <a:path w="298220" h="217051" extrusionOk="0">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43" name="Google Shape;1143;p34"/>
          <p:cNvSpPr/>
          <p:nvPr/>
        </p:nvSpPr>
        <p:spPr>
          <a:xfrm>
            <a:off x="10525958" y="4285257"/>
            <a:ext cx="491539" cy="494219"/>
          </a:xfrm>
          <a:custGeom>
            <a:avLst/>
            <a:gdLst/>
            <a:ahLst/>
            <a:cxnLst/>
            <a:rect l="l" t="t" r="r" b="b"/>
            <a:pathLst>
              <a:path w="385521" h="336776" extrusionOk="0">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4" name="Google Shape;1144;p34"/>
          <p:cNvSpPr/>
          <p:nvPr/>
        </p:nvSpPr>
        <p:spPr>
          <a:xfrm>
            <a:off x="11342679" y="4241276"/>
            <a:ext cx="429293" cy="564588"/>
          </a:xfrm>
          <a:custGeom>
            <a:avLst/>
            <a:gdLst/>
            <a:ahLst/>
            <a:cxnLst/>
            <a:rect l="l" t="t" r="r" b="b"/>
            <a:pathLst>
              <a:path w="336700" h="384728" extrusionOk="0">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45" name="Google Shape;1145;p34"/>
          <p:cNvGrpSpPr/>
          <p:nvPr/>
        </p:nvGrpSpPr>
        <p:grpSpPr>
          <a:xfrm>
            <a:off x="12093510" y="4309826"/>
            <a:ext cx="452318" cy="471544"/>
            <a:chOff x="9449727" y="2938451"/>
            <a:chExt cx="354759" cy="321500"/>
          </a:xfrm>
        </p:grpSpPr>
        <p:sp>
          <p:nvSpPr>
            <p:cNvPr id="1146" name="Google Shape;1146;p34"/>
            <p:cNvSpPr/>
            <p:nvPr/>
          </p:nvSpPr>
          <p:spPr>
            <a:xfrm>
              <a:off x="9449727" y="2938451"/>
              <a:ext cx="354759" cy="321500"/>
            </a:xfrm>
            <a:custGeom>
              <a:avLst/>
              <a:gdLst/>
              <a:ahLst/>
              <a:cxnLst/>
              <a:rect l="l" t="t" r="r" b="b"/>
              <a:pathLst>
                <a:path w="354759" h="321500" extrusionOk="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7" name="Google Shape;1147;p34"/>
            <p:cNvSpPr/>
            <p:nvPr/>
          </p:nvSpPr>
          <p:spPr>
            <a:xfrm>
              <a:off x="9715796" y="3121373"/>
              <a:ext cx="88689" cy="44344"/>
            </a:xfrm>
            <a:custGeom>
              <a:avLst/>
              <a:gdLst/>
              <a:ahLst/>
              <a:cxnLst/>
              <a:rect l="l" t="t" r="r" b="b"/>
              <a:pathLst>
                <a:path w="88689" h="44344" extrusionOk="0">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48" name="Google Shape;1148;p34"/>
            <p:cNvSpPr/>
            <p:nvPr/>
          </p:nvSpPr>
          <p:spPr>
            <a:xfrm>
              <a:off x="9494071" y="2977253"/>
              <a:ext cx="232810" cy="22172"/>
            </a:xfrm>
            <a:custGeom>
              <a:avLst/>
              <a:gdLst/>
              <a:ahLst/>
              <a:cxnLst/>
              <a:rect l="l" t="t" r="r" b="b"/>
              <a:pathLst>
                <a:path w="232810" h="22172" extrusionOk="0">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49" name="Google Shape;1149;p34"/>
          <p:cNvGrpSpPr/>
          <p:nvPr/>
        </p:nvGrpSpPr>
        <p:grpSpPr>
          <a:xfrm>
            <a:off x="12983108" y="4311890"/>
            <a:ext cx="165220" cy="528864"/>
            <a:chOff x="10147451" y="2939858"/>
            <a:chExt cx="129584" cy="360581"/>
          </a:xfrm>
        </p:grpSpPr>
        <p:sp>
          <p:nvSpPr>
            <p:cNvPr id="1150" name="Google Shape;1150;p34"/>
            <p:cNvSpPr/>
            <p:nvPr/>
          </p:nvSpPr>
          <p:spPr>
            <a:xfrm>
              <a:off x="10147451" y="3210294"/>
              <a:ext cx="129584" cy="90145"/>
            </a:xfrm>
            <a:custGeom>
              <a:avLst/>
              <a:gdLst/>
              <a:ahLst/>
              <a:cxnLst/>
              <a:rect l="l" t="t" r="r" b="b"/>
              <a:pathLst>
                <a:path w="129584" h="90145" extrusionOk="0">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1" name="Google Shape;1151;p34"/>
            <p:cNvSpPr/>
            <p:nvPr/>
          </p:nvSpPr>
          <p:spPr>
            <a:xfrm>
              <a:off x="10156466" y="3097049"/>
              <a:ext cx="113245" cy="96343"/>
            </a:xfrm>
            <a:custGeom>
              <a:avLst/>
              <a:gdLst/>
              <a:ahLst/>
              <a:cxnLst/>
              <a:rect l="l" t="t" r="r" b="b"/>
              <a:pathLst>
                <a:path w="113245" h="96343" extrusionOk="0">
                  <a:moveTo>
                    <a:pt x="0" y="0"/>
                  </a:moveTo>
                  <a:lnTo>
                    <a:pt x="113245" y="0"/>
                  </a:lnTo>
                  <a:lnTo>
                    <a:pt x="113245" y="96343"/>
                  </a:lnTo>
                  <a:lnTo>
                    <a:pt x="0" y="9634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2" name="Google Shape;1152;p34"/>
            <p:cNvSpPr/>
            <p:nvPr/>
          </p:nvSpPr>
          <p:spPr>
            <a:xfrm>
              <a:off x="10151395" y="2979296"/>
              <a:ext cx="123386" cy="101413"/>
            </a:xfrm>
            <a:custGeom>
              <a:avLst/>
              <a:gdLst/>
              <a:ahLst/>
              <a:cxnLst/>
              <a:rect l="l" t="t" r="r" b="b"/>
              <a:pathLst>
                <a:path w="123386" h="101413" extrusionOk="0">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3" name="Google Shape;1153;p34"/>
            <p:cNvSpPr/>
            <p:nvPr/>
          </p:nvSpPr>
          <p:spPr>
            <a:xfrm>
              <a:off x="10186890" y="2939858"/>
              <a:ext cx="52960" cy="28170"/>
            </a:xfrm>
            <a:custGeom>
              <a:avLst/>
              <a:gdLst/>
              <a:ahLst/>
              <a:cxnLst/>
              <a:rect l="l" t="t" r="r" b="b"/>
              <a:pathLst>
                <a:path w="52960" h="28170" extrusionOk="0">
                  <a:moveTo>
                    <a:pt x="0" y="0"/>
                  </a:moveTo>
                  <a:lnTo>
                    <a:pt x="52960" y="0"/>
                  </a:lnTo>
                  <a:lnTo>
                    <a:pt x="52960" y="28170"/>
                  </a:lnTo>
                  <a:lnTo>
                    <a:pt x="0" y="2817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54" name="Google Shape;1154;p34"/>
          <p:cNvGrpSpPr/>
          <p:nvPr/>
        </p:nvGrpSpPr>
        <p:grpSpPr>
          <a:xfrm>
            <a:off x="13628342" y="4261768"/>
            <a:ext cx="367965" cy="565269"/>
            <a:chOff x="10653517" y="2905685"/>
            <a:chExt cx="288600" cy="385402"/>
          </a:xfrm>
        </p:grpSpPr>
        <p:sp>
          <p:nvSpPr>
            <p:cNvPr id="1155" name="Google Shape;1155;p34"/>
            <p:cNvSpPr/>
            <p:nvPr/>
          </p:nvSpPr>
          <p:spPr>
            <a:xfrm>
              <a:off x="10888005" y="2905685"/>
              <a:ext cx="54112" cy="60125"/>
            </a:xfrm>
            <a:custGeom>
              <a:avLst/>
              <a:gdLst/>
              <a:ahLst/>
              <a:cxnLst/>
              <a:rect l="l" t="t" r="r" b="b"/>
              <a:pathLst>
                <a:path w="54112" h="60125" extrusionOk="0">
                  <a:moveTo>
                    <a:pt x="0" y="0"/>
                  </a:moveTo>
                  <a:lnTo>
                    <a:pt x="0" y="60125"/>
                  </a:lnTo>
                  <a:lnTo>
                    <a:pt x="54113" y="601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56" name="Google Shape;1156;p34"/>
            <p:cNvGrpSpPr/>
            <p:nvPr/>
          </p:nvGrpSpPr>
          <p:grpSpPr>
            <a:xfrm>
              <a:off x="10653517" y="2905685"/>
              <a:ext cx="288600" cy="385402"/>
              <a:chOff x="10653517" y="2905685"/>
              <a:chExt cx="288600" cy="385402"/>
            </a:xfrm>
          </p:grpSpPr>
          <p:sp>
            <p:nvSpPr>
              <p:cNvPr id="1157" name="Google Shape;1157;p34"/>
              <p:cNvSpPr/>
              <p:nvPr/>
            </p:nvSpPr>
            <p:spPr>
              <a:xfrm>
                <a:off x="10653517" y="2905685"/>
                <a:ext cx="288600" cy="385402"/>
              </a:xfrm>
              <a:custGeom>
                <a:avLst/>
                <a:gdLst/>
                <a:ahLst/>
                <a:cxnLst/>
                <a:rect l="l" t="t" r="r" b="b"/>
                <a:pathLst>
                  <a:path w="288600" h="385402" extrusionOk="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58" name="Google Shape;1158;p34"/>
              <p:cNvSpPr/>
              <p:nvPr/>
            </p:nvSpPr>
            <p:spPr>
              <a:xfrm>
                <a:off x="10805633" y="3182260"/>
                <a:ext cx="13227" cy="25853"/>
              </a:xfrm>
              <a:custGeom>
                <a:avLst/>
                <a:gdLst/>
                <a:ahLst/>
                <a:cxnLst/>
                <a:rect l="l" t="t" r="r" b="b"/>
                <a:pathLst>
                  <a:path w="13227" h="25853" extrusionOk="0">
                    <a:moveTo>
                      <a:pt x="0" y="25854"/>
                    </a:moveTo>
                    <a:lnTo>
                      <a:pt x="13228" y="25854"/>
                    </a:lnTo>
                    <a:lnTo>
                      <a:pt x="6614"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159" name="Google Shape;1159;p34"/>
          <p:cNvGrpSpPr/>
          <p:nvPr/>
        </p:nvGrpSpPr>
        <p:grpSpPr>
          <a:xfrm>
            <a:off x="1646497" y="5201245"/>
            <a:ext cx="197186" cy="659883"/>
            <a:chOff x="1255991" y="3546223"/>
            <a:chExt cx="154656" cy="449910"/>
          </a:xfrm>
        </p:grpSpPr>
        <p:sp>
          <p:nvSpPr>
            <p:cNvPr id="1160" name="Google Shape;1160;p34"/>
            <p:cNvSpPr/>
            <p:nvPr/>
          </p:nvSpPr>
          <p:spPr>
            <a:xfrm>
              <a:off x="1255991" y="3792268"/>
              <a:ext cx="42179" cy="119507"/>
            </a:xfrm>
            <a:custGeom>
              <a:avLst/>
              <a:gdLst/>
              <a:ahLst/>
              <a:cxnLst/>
              <a:rect l="l" t="t" r="r" b="b"/>
              <a:pathLst>
                <a:path w="42179" h="119507" extrusionOk="0">
                  <a:moveTo>
                    <a:pt x="0" y="0"/>
                  </a:moveTo>
                  <a:lnTo>
                    <a:pt x="42179" y="0"/>
                  </a:lnTo>
                  <a:lnTo>
                    <a:pt x="42179" y="119508"/>
                  </a:lnTo>
                  <a:lnTo>
                    <a:pt x="0" y="1195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1" name="Google Shape;1161;p34"/>
            <p:cNvSpPr/>
            <p:nvPr/>
          </p:nvSpPr>
          <p:spPr>
            <a:xfrm>
              <a:off x="1298170" y="3546223"/>
              <a:ext cx="70298" cy="98418"/>
            </a:xfrm>
            <a:custGeom>
              <a:avLst/>
              <a:gdLst/>
              <a:ahLst/>
              <a:cxnLst/>
              <a:rect l="l" t="t" r="r" b="b"/>
              <a:pathLst>
                <a:path w="70298" h="98418" extrusionOk="0">
                  <a:moveTo>
                    <a:pt x="70299" y="98418"/>
                  </a:moveTo>
                  <a:lnTo>
                    <a:pt x="70299" y="0"/>
                  </a:lnTo>
                  <a:lnTo>
                    <a:pt x="0" y="0"/>
                  </a:lnTo>
                  <a:lnTo>
                    <a:pt x="0" y="98418"/>
                  </a:lnTo>
                  <a:lnTo>
                    <a:pt x="70299" y="98418"/>
                  </a:lnTo>
                  <a:cubicBezTo>
                    <a:pt x="70299" y="98418"/>
                    <a:pt x="70299" y="98418"/>
                    <a:pt x="70299" y="984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2" name="Google Shape;1162;p34"/>
            <p:cNvSpPr/>
            <p:nvPr/>
          </p:nvSpPr>
          <p:spPr>
            <a:xfrm>
              <a:off x="1255991" y="3672760"/>
              <a:ext cx="154656" cy="323373"/>
            </a:xfrm>
            <a:custGeom>
              <a:avLst/>
              <a:gdLst/>
              <a:ahLst/>
              <a:cxnLst/>
              <a:rect l="l" t="t" r="r" b="b"/>
              <a:pathLst>
                <a:path w="154656" h="323373" extrusionOk="0">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63" name="Google Shape;1163;p34"/>
          <p:cNvSpPr/>
          <p:nvPr/>
        </p:nvSpPr>
        <p:spPr>
          <a:xfrm>
            <a:off x="2325337" y="5201127"/>
            <a:ext cx="324763" cy="602746"/>
          </a:xfrm>
          <a:custGeom>
            <a:avLst/>
            <a:gdLst/>
            <a:ahLst/>
            <a:cxnLst/>
            <a:rect l="l" t="t" r="r" b="b"/>
            <a:pathLst>
              <a:path w="254716" h="410730" extrusionOk="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64" name="Google Shape;1164;p34"/>
          <p:cNvGrpSpPr/>
          <p:nvPr/>
        </p:nvGrpSpPr>
        <p:grpSpPr>
          <a:xfrm>
            <a:off x="3079643" y="5212666"/>
            <a:ext cx="389716" cy="598682"/>
            <a:chOff x="2380027" y="3554010"/>
            <a:chExt cx="305660" cy="408183"/>
          </a:xfrm>
        </p:grpSpPr>
        <p:sp>
          <p:nvSpPr>
            <p:cNvPr id="1165" name="Google Shape;1165;p34"/>
            <p:cNvSpPr/>
            <p:nvPr/>
          </p:nvSpPr>
          <p:spPr>
            <a:xfrm>
              <a:off x="2628376" y="3554010"/>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66" name="Google Shape;1166;p34"/>
            <p:cNvSpPr/>
            <p:nvPr/>
          </p:nvSpPr>
          <p:spPr>
            <a:xfrm>
              <a:off x="2380027" y="3554010"/>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67" name="Google Shape;1167;p34"/>
          <p:cNvSpPr/>
          <p:nvPr/>
        </p:nvSpPr>
        <p:spPr>
          <a:xfrm>
            <a:off x="3770229" y="5289970"/>
            <a:ext cx="452137" cy="521422"/>
          </a:xfrm>
          <a:custGeom>
            <a:avLst/>
            <a:gdLst/>
            <a:ahLst/>
            <a:cxnLst/>
            <a:rect l="l" t="t" r="r" b="b"/>
            <a:pathLst>
              <a:path w="354617" h="355313" extrusionOk="0">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68" name="Google Shape;1168;p34"/>
          <p:cNvGrpSpPr/>
          <p:nvPr/>
        </p:nvGrpSpPr>
        <p:grpSpPr>
          <a:xfrm>
            <a:off x="4581261" y="5256731"/>
            <a:ext cx="389717" cy="598682"/>
            <a:chOff x="3557767" y="3584053"/>
            <a:chExt cx="305660" cy="408183"/>
          </a:xfrm>
        </p:grpSpPr>
        <p:sp>
          <p:nvSpPr>
            <p:cNvPr id="1169" name="Google Shape;1169;p34"/>
            <p:cNvSpPr/>
            <p:nvPr/>
          </p:nvSpPr>
          <p:spPr>
            <a:xfrm>
              <a:off x="3806116" y="3584053"/>
              <a:ext cx="57311" cy="63679"/>
            </a:xfrm>
            <a:custGeom>
              <a:avLst/>
              <a:gdLst/>
              <a:ahLst/>
              <a:cxnLst/>
              <a:rect l="l" t="t" r="r" b="b"/>
              <a:pathLst>
                <a:path w="57311" h="63679" extrusionOk="0">
                  <a:moveTo>
                    <a:pt x="0" y="0"/>
                  </a:moveTo>
                  <a:lnTo>
                    <a:pt x="0" y="63679"/>
                  </a:lnTo>
                  <a:lnTo>
                    <a:pt x="57311" y="636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0" name="Google Shape;1170;p34"/>
            <p:cNvSpPr/>
            <p:nvPr/>
          </p:nvSpPr>
          <p:spPr>
            <a:xfrm>
              <a:off x="3557767" y="3584053"/>
              <a:ext cx="305660" cy="408183"/>
            </a:xfrm>
            <a:custGeom>
              <a:avLst/>
              <a:gdLst/>
              <a:ahLst/>
              <a:cxnLst/>
              <a:rect l="l" t="t" r="r" b="b"/>
              <a:pathLst>
                <a:path w="305660" h="408183" extrusionOk="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71" name="Google Shape;1171;p34"/>
          <p:cNvSpPr/>
          <p:nvPr/>
        </p:nvSpPr>
        <p:spPr>
          <a:xfrm>
            <a:off x="5249760" y="5389179"/>
            <a:ext cx="537942" cy="425672"/>
          </a:xfrm>
          <a:custGeom>
            <a:avLst/>
            <a:gdLst/>
            <a:ahLst/>
            <a:cxnLst/>
            <a:rect l="l" t="t" r="r" b="b"/>
            <a:pathLst>
              <a:path w="421915" h="290066" extrusionOk="0">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72" name="Google Shape;1172;p34"/>
          <p:cNvGrpSpPr/>
          <p:nvPr/>
        </p:nvGrpSpPr>
        <p:grpSpPr>
          <a:xfrm>
            <a:off x="6083063" y="5233086"/>
            <a:ext cx="390818" cy="600375"/>
            <a:chOff x="4735651" y="3567932"/>
            <a:chExt cx="306524" cy="409337"/>
          </a:xfrm>
        </p:grpSpPr>
        <p:sp>
          <p:nvSpPr>
            <p:cNvPr id="1173" name="Google Shape;1173;p34"/>
            <p:cNvSpPr/>
            <p:nvPr/>
          </p:nvSpPr>
          <p:spPr>
            <a:xfrm>
              <a:off x="4984702" y="3567932"/>
              <a:ext cx="57473" cy="63859"/>
            </a:xfrm>
            <a:custGeom>
              <a:avLst/>
              <a:gdLst/>
              <a:ahLst/>
              <a:cxnLst/>
              <a:rect l="l" t="t" r="r" b="b"/>
              <a:pathLst>
                <a:path w="57473" h="63859" extrusionOk="0">
                  <a:moveTo>
                    <a:pt x="0" y="0"/>
                  </a:moveTo>
                  <a:lnTo>
                    <a:pt x="0" y="63859"/>
                  </a:lnTo>
                  <a:lnTo>
                    <a:pt x="57473" y="638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74" name="Google Shape;1174;p34"/>
            <p:cNvGrpSpPr/>
            <p:nvPr/>
          </p:nvGrpSpPr>
          <p:grpSpPr>
            <a:xfrm>
              <a:off x="4735651" y="3567932"/>
              <a:ext cx="306524" cy="409337"/>
              <a:chOff x="4735651" y="3567932"/>
              <a:chExt cx="306524" cy="409337"/>
            </a:xfrm>
          </p:grpSpPr>
          <p:sp>
            <p:nvSpPr>
              <p:cNvPr id="1175" name="Google Shape;1175;p34"/>
              <p:cNvSpPr/>
              <p:nvPr/>
            </p:nvSpPr>
            <p:spPr>
              <a:xfrm>
                <a:off x="4869755" y="3746737"/>
                <a:ext cx="25543" cy="19157"/>
              </a:xfrm>
              <a:custGeom>
                <a:avLst/>
                <a:gdLst/>
                <a:ahLst/>
                <a:cxnLst/>
                <a:rect l="l" t="t" r="r" b="b"/>
                <a:pathLst>
                  <a:path w="25543" h="19157" extrusionOk="0">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6" name="Google Shape;1176;p34"/>
              <p:cNvSpPr/>
              <p:nvPr/>
            </p:nvSpPr>
            <p:spPr>
              <a:xfrm>
                <a:off x="4735651" y="3567932"/>
                <a:ext cx="306524" cy="409337"/>
              </a:xfrm>
              <a:custGeom>
                <a:avLst/>
                <a:gdLst/>
                <a:ahLst/>
                <a:cxnLst/>
                <a:rect l="l" t="t" r="r" b="b"/>
                <a:pathLst>
                  <a:path w="306524" h="409337" extrusionOk="0">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177" name="Google Shape;1177;p34"/>
          <p:cNvGrpSpPr/>
          <p:nvPr/>
        </p:nvGrpSpPr>
        <p:grpSpPr>
          <a:xfrm>
            <a:off x="6785623" y="5278668"/>
            <a:ext cx="452319" cy="520326"/>
            <a:chOff x="5286678" y="3599010"/>
            <a:chExt cx="354760" cy="354760"/>
          </a:xfrm>
        </p:grpSpPr>
        <p:sp>
          <p:nvSpPr>
            <p:cNvPr id="1178" name="Google Shape;1178;p34"/>
            <p:cNvSpPr/>
            <p:nvPr/>
          </p:nvSpPr>
          <p:spPr>
            <a:xfrm>
              <a:off x="5286678" y="3599010"/>
              <a:ext cx="354760" cy="354760"/>
            </a:xfrm>
            <a:custGeom>
              <a:avLst/>
              <a:gdLst/>
              <a:ahLst/>
              <a:cxnLst/>
              <a:rect l="l" t="t" r="r" b="b"/>
              <a:pathLst>
                <a:path w="354760" h="354760" extrusionOk="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9" name="Google Shape;1179;p34"/>
            <p:cNvSpPr/>
            <p:nvPr/>
          </p:nvSpPr>
          <p:spPr>
            <a:xfrm>
              <a:off x="5375368" y="3687700"/>
              <a:ext cx="121948" cy="121948"/>
            </a:xfrm>
            <a:custGeom>
              <a:avLst/>
              <a:gdLst/>
              <a:ahLst/>
              <a:cxnLst/>
              <a:rect l="l" t="t" r="r" b="b"/>
              <a:pathLst>
                <a:path w="121948" h="121948" extrusionOk="0">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180" name="Google Shape;1180;p34"/>
          <p:cNvGrpSpPr/>
          <p:nvPr/>
        </p:nvGrpSpPr>
        <p:grpSpPr>
          <a:xfrm>
            <a:off x="7578722" y="5261987"/>
            <a:ext cx="452319" cy="520326"/>
            <a:chOff x="5908717" y="3587637"/>
            <a:chExt cx="354760" cy="354760"/>
          </a:xfrm>
        </p:grpSpPr>
        <p:sp>
          <p:nvSpPr>
            <p:cNvPr id="1181" name="Google Shape;1181;p34"/>
            <p:cNvSpPr/>
            <p:nvPr/>
          </p:nvSpPr>
          <p:spPr>
            <a:xfrm>
              <a:off x="5908717" y="3587637"/>
              <a:ext cx="354760" cy="354760"/>
            </a:xfrm>
            <a:custGeom>
              <a:avLst/>
              <a:gdLst/>
              <a:ahLst/>
              <a:cxnLst/>
              <a:rect l="l" t="t" r="r" b="b"/>
              <a:pathLst>
                <a:path w="354760" h="354760" extrusionOk="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2" name="Google Shape;1182;p34"/>
            <p:cNvSpPr/>
            <p:nvPr/>
          </p:nvSpPr>
          <p:spPr>
            <a:xfrm>
              <a:off x="5997407" y="3715128"/>
              <a:ext cx="121948" cy="44345"/>
            </a:xfrm>
            <a:custGeom>
              <a:avLst/>
              <a:gdLst/>
              <a:ahLst/>
              <a:cxnLst/>
              <a:rect l="l" t="t" r="r" b="b"/>
              <a:pathLst>
                <a:path w="121948" h="44345" extrusionOk="0">
                  <a:moveTo>
                    <a:pt x="0" y="0"/>
                  </a:moveTo>
                  <a:lnTo>
                    <a:pt x="121949" y="0"/>
                  </a:lnTo>
                  <a:lnTo>
                    <a:pt x="121949" y="44345"/>
                  </a:lnTo>
                  <a:lnTo>
                    <a:pt x="0" y="443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83" name="Google Shape;1183;p34"/>
          <p:cNvSpPr/>
          <p:nvPr/>
        </p:nvSpPr>
        <p:spPr>
          <a:xfrm>
            <a:off x="8343651" y="5281879"/>
            <a:ext cx="374047" cy="480562"/>
          </a:xfrm>
          <a:custGeom>
            <a:avLst/>
            <a:gdLst/>
            <a:ahLst/>
            <a:cxnLst/>
            <a:rect l="l" t="t" r="r" b="b"/>
            <a:pathLst>
              <a:path w="293370" h="327470" extrusionOk="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84" name="Google Shape;1184;p34"/>
          <p:cNvGrpSpPr/>
          <p:nvPr/>
        </p:nvGrpSpPr>
        <p:grpSpPr>
          <a:xfrm>
            <a:off x="9022419" y="5257996"/>
            <a:ext cx="479650" cy="551536"/>
            <a:chOff x="7041028" y="3584916"/>
            <a:chExt cx="376196" cy="376039"/>
          </a:xfrm>
        </p:grpSpPr>
        <p:sp>
          <p:nvSpPr>
            <p:cNvPr id="1185" name="Google Shape;1185;p34"/>
            <p:cNvSpPr/>
            <p:nvPr/>
          </p:nvSpPr>
          <p:spPr>
            <a:xfrm>
              <a:off x="7041028" y="3584916"/>
              <a:ext cx="376196" cy="116700"/>
            </a:xfrm>
            <a:custGeom>
              <a:avLst/>
              <a:gdLst/>
              <a:ahLst/>
              <a:cxnLst/>
              <a:rect l="l" t="t" r="r" b="b"/>
              <a:pathLst>
                <a:path w="376196" h="116700" extrusionOk="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6" name="Google Shape;1186;p34"/>
            <p:cNvSpPr/>
            <p:nvPr/>
          </p:nvSpPr>
          <p:spPr>
            <a:xfrm>
              <a:off x="7186878" y="3714123"/>
              <a:ext cx="84496" cy="171750"/>
            </a:xfrm>
            <a:custGeom>
              <a:avLst/>
              <a:gdLst/>
              <a:ahLst/>
              <a:cxnLst/>
              <a:rect l="l" t="t" r="r" b="b"/>
              <a:pathLst>
                <a:path w="84496" h="171750" extrusionOk="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7" name="Google Shape;1187;p34"/>
            <p:cNvSpPr/>
            <p:nvPr/>
          </p:nvSpPr>
          <p:spPr>
            <a:xfrm>
              <a:off x="7085236" y="3714123"/>
              <a:ext cx="84497" cy="171750"/>
            </a:xfrm>
            <a:custGeom>
              <a:avLst/>
              <a:gdLst/>
              <a:ahLst/>
              <a:cxnLst/>
              <a:rect l="l" t="t" r="r" b="b"/>
              <a:pathLst>
                <a:path w="84497" h="171750" extrusionOk="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8" name="Google Shape;1188;p34"/>
            <p:cNvSpPr/>
            <p:nvPr/>
          </p:nvSpPr>
          <p:spPr>
            <a:xfrm>
              <a:off x="7288520" y="3714123"/>
              <a:ext cx="84496" cy="171750"/>
            </a:xfrm>
            <a:custGeom>
              <a:avLst/>
              <a:gdLst/>
              <a:ahLst/>
              <a:cxnLst/>
              <a:rect l="l" t="t" r="r" b="b"/>
              <a:pathLst>
                <a:path w="84496" h="171750" extrusionOk="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89" name="Google Shape;1189;p34"/>
            <p:cNvSpPr/>
            <p:nvPr/>
          </p:nvSpPr>
          <p:spPr>
            <a:xfrm>
              <a:off x="7056443" y="3899772"/>
              <a:ext cx="345367" cy="23512"/>
            </a:xfrm>
            <a:custGeom>
              <a:avLst/>
              <a:gdLst/>
              <a:ahLst/>
              <a:cxnLst/>
              <a:rect l="l" t="t" r="r" b="b"/>
              <a:pathLst>
                <a:path w="345367" h="23512" extrusionOk="0">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0" name="Google Shape;1190;p34"/>
            <p:cNvSpPr/>
            <p:nvPr/>
          </p:nvSpPr>
          <p:spPr>
            <a:xfrm>
              <a:off x="7043738" y="3937443"/>
              <a:ext cx="370776" cy="23512"/>
            </a:xfrm>
            <a:custGeom>
              <a:avLst/>
              <a:gdLst/>
              <a:ahLst/>
              <a:cxnLst/>
              <a:rect l="l" t="t" r="r" b="b"/>
              <a:pathLst>
                <a:path w="370776" h="23512" extrusionOk="0">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191" name="Google Shape;1191;p34"/>
          <p:cNvSpPr/>
          <p:nvPr/>
        </p:nvSpPr>
        <p:spPr>
          <a:xfrm>
            <a:off x="9790484" y="5366987"/>
            <a:ext cx="547888" cy="417018"/>
          </a:xfrm>
          <a:custGeom>
            <a:avLst/>
            <a:gdLst/>
            <a:ahLst/>
            <a:cxnLst/>
            <a:rect l="l" t="t" r="r" b="b"/>
            <a:pathLst>
              <a:path w="429716" h="284169" extrusionOk="0">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2" name="Google Shape;1192;p34"/>
          <p:cNvSpPr/>
          <p:nvPr/>
        </p:nvSpPr>
        <p:spPr>
          <a:xfrm>
            <a:off x="10525968" y="5337121"/>
            <a:ext cx="547790" cy="476794"/>
          </a:xfrm>
          <a:custGeom>
            <a:avLst/>
            <a:gdLst/>
            <a:ahLst/>
            <a:cxnLst/>
            <a:rect l="l" t="t" r="r" b="b"/>
            <a:pathLst>
              <a:path w="429639" h="324902" extrusionOk="0">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193" name="Google Shape;1193;p34"/>
          <p:cNvGrpSpPr/>
          <p:nvPr/>
        </p:nvGrpSpPr>
        <p:grpSpPr>
          <a:xfrm>
            <a:off x="11304408" y="5312046"/>
            <a:ext cx="527861" cy="459196"/>
            <a:chOff x="8830823" y="3621767"/>
            <a:chExt cx="414009" cy="313081"/>
          </a:xfrm>
        </p:grpSpPr>
        <p:sp>
          <p:nvSpPr>
            <p:cNvPr id="1194" name="Google Shape;1194;p34"/>
            <p:cNvSpPr/>
            <p:nvPr/>
          </p:nvSpPr>
          <p:spPr>
            <a:xfrm>
              <a:off x="8830823" y="3621767"/>
              <a:ext cx="414009" cy="313081"/>
            </a:xfrm>
            <a:custGeom>
              <a:avLst/>
              <a:gdLst/>
              <a:ahLst/>
              <a:cxnLst/>
              <a:rect l="l" t="t" r="r" b="b"/>
              <a:pathLst>
                <a:path w="414009" h="313081" extrusionOk="0">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5" name="Google Shape;1195;p34"/>
            <p:cNvSpPr/>
            <p:nvPr/>
          </p:nvSpPr>
          <p:spPr>
            <a:xfrm>
              <a:off x="8946150" y="3777478"/>
              <a:ext cx="67800" cy="67800"/>
            </a:xfrm>
            <a:custGeom>
              <a:avLst/>
              <a:gdLst/>
              <a:ahLst/>
              <a:cxnLst/>
              <a:rect l="l" t="t" r="r" b="b"/>
              <a:pathLst>
                <a:path w="67800" h="67800" extrusionOk="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6" name="Google Shape;1196;p34"/>
            <p:cNvSpPr/>
            <p:nvPr/>
          </p:nvSpPr>
          <p:spPr>
            <a:xfrm>
              <a:off x="9135146" y="3771397"/>
              <a:ext cx="34211" cy="99257"/>
            </a:xfrm>
            <a:custGeom>
              <a:avLst/>
              <a:gdLst/>
              <a:ahLst/>
              <a:cxnLst/>
              <a:rect l="l" t="t" r="r" b="b"/>
              <a:pathLst>
                <a:path w="34211" h="99257" extrusionOk="0">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7" name="Google Shape;1197;p34"/>
            <p:cNvSpPr/>
            <p:nvPr/>
          </p:nvSpPr>
          <p:spPr>
            <a:xfrm>
              <a:off x="9114640" y="3781640"/>
              <a:ext cx="29966" cy="78770"/>
            </a:xfrm>
            <a:custGeom>
              <a:avLst/>
              <a:gdLst/>
              <a:ahLst/>
              <a:cxnLst/>
              <a:rect l="l" t="t" r="r" b="b"/>
              <a:pathLst>
                <a:path w="29966" h="78770" extrusionOk="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8" name="Google Shape;1198;p34"/>
            <p:cNvSpPr/>
            <p:nvPr/>
          </p:nvSpPr>
          <p:spPr>
            <a:xfrm>
              <a:off x="9094135" y="3791902"/>
              <a:ext cx="25720" cy="58262"/>
            </a:xfrm>
            <a:custGeom>
              <a:avLst/>
              <a:gdLst/>
              <a:ahLst/>
              <a:cxnLst/>
              <a:rect l="l" t="t" r="r" b="b"/>
              <a:pathLst>
                <a:path w="25720" h="58262" extrusionOk="0">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99" name="Google Shape;1199;p34"/>
            <p:cNvSpPr/>
            <p:nvPr/>
          </p:nvSpPr>
          <p:spPr>
            <a:xfrm>
              <a:off x="9155634" y="3761152"/>
              <a:ext cx="38500" cy="119764"/>
            </a:xfrm>
            <a:custGeom>
              <a:avLst/>
              <a:gdLst/>
              <a:ahLst/>
              <a:cxnLst/>
              <a:rect l="l" t="t" r="r" b="b"/>
              <a:pathLst>
                <a:path w="38500" h="119764" extrusionOk="0">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0" name="Google Shape;1200;p34"/>
            <p:cNvSpPr/>
            <p:nvPr/>
          </p:nvSpPr>
          <p:spPr>
            <a:xfrm>
              <a:off x="8946150" y="3875574"/>
              <a:ext cx="55383" cy="17253"/>
            </a:xfrm>
            <a:custGeom>
              <a:avLst/>
              <a:gdLst/>
              <a:ahLst/>
              <a:cxnLst/>
              <a:rect l="l" t="t" r="r" b="b"/>
              <a:pathLst>
                <a:path w="55383" h="17253" extrusionOk="0">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1" name="Google Shape;1201;p34"/>
            <p:cNvSpPr/>
            <p:nvPr/>
          </p:nvSpPr>
          <p:spPr>
            <a:xfrm>
              <a:off x="9011693" y="3875574"/>
              <a:ext cx="68321" cy="17253"/>
            </a:xfrm>
            <a:custGeom>
              <a:avLst/>
              <a:gdLst/>
              <a:ahLst/>
              <a:cxnLst/>
              <a:rect l="l" t="t" r="r" b="b"/>
              <a:pathLst>
                <a:path w="68321" h="17253" extrusionOk="0">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02" name="Google Shape;1202;p34"/>
          <p:cNvSpPr/>
          <p:nvPr/>
        </p:nvSpPr>
        <p:spPr>
          <a:xfrm>
            <a:off x="12085974" y="5312849"/>
            <a:ext cx="397563" cy="457587"/>
          </a:xfrm>
          <a:custGeom>
            <a:avLst/>
            <a:gdLst/>
            <a:ahLst/>
            <a:cxnLst/>
            <a:rect l="l" t="t" r="r" b="b"/>
            <a:pathLst>
              <a:path w="311814" h="311814" extrusionOk="0">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3" name="Google Shape;1203;p34"/>
          <p:cNvSpPr/>
          <p:nvPr/>
        </p:nvSpPr>
        <p:spPr>
          <a:xfrm>
            <a:off x="12836330" y="5381524"/>
            <a:ext cx="472919" cy="422106"/>
          </a:xfrm>
          <a:custGeom>
            <a:avLst/>
            <a:gdLst/>
            <a:ahLst/>
            <a:cxnLst/>
            <a:rect l="l" t="t" r="r" b="b"/>
            <a:pathLst>
              <a:path w="370917" h="287636" extrusionOk="0">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04" name="Google Shape;1204;p34"/>
          <p:cNvGrpSpPr/>
          <p:nvPr/>
        </p:nvGrpSpPr>
        <p:grpSpPr>
          <a:xfrm>
            <a:off x="13566171" y="5425825"/>
            <a:ext cx="465478" cy="354100"/>
            <a:chOff x="10604755" y="3699342"/>
            <a:chExt cx="365081" cy="241426"/>
          </a:xfrm>
        </p:grpSpPr>
        <p:sp>
          <p:nvSpPr>
            <p:cNvPr id="1205" name="Google Shape;1205;p34"/>
            <p:cNvSpPr/>
            <p:nvPr/>
          </p:nvSpPr>
          <p:spPr>
            <a:xfrm>
              <a:off x="10604755" y="3699342"/>
              <a:ext cx="365081" cy="241426"/>
            </a:xfrm>
            <a:custGeom>
              <a:avLst/>
              <a:gdLst/>
              <a:ahLst/>
              <a:cxnLst/>
              <a:rect l="l" t="t" r="r" b="b"/>
              <a:pathLst>
                <a:path w="365081" h="241426" extrusionOk="0">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6" name="Google Shape;1206;p34"/>
            <p:cNvSpPr/>
            <p:nvPr/>
          </p:nvSpPr>
          <p:spPr>
            <a:xfrm>
              <a:off x="10650584" y="3774613"/>
              <a:ext cx="69967" cy="69968"/>
            </a:xfrm>
            <a:custGeom>
              <a:avLst/>
              <a:gdLst/>
              <a:ahLst/>
              <a:cxnLst/>
              <a:rect l="l" t="t" r="r" b="b"/>
              <a:pathLst>
                <a:path w="69967" h="69968" extrusionOk="0">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7" name="Google Shape;1207;p34"/>
            <p:cNvSpPr/>
            <p:nvPr/>
          </p:nvSpPr>
          <p:spPr>
            <a:xfrm>
              <a:off x="10855348" y="3768018"/>
              <a:ext cx="33572" cy="104075"/>
            </a:xfrm>
            <a:custGeom>
              <a:avLst/>
              <a:gdLst/>
              <a:ahLst/>
              <a:cxnLst/>
              <a:rect l="l" t="t" r="r" b="b"/>
              <a:pathLst>
                <a:path w="33572" h="104075" extrusionOk="0">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8" name="Google Shape;1208;p34"/>
            <p:cNvSpPr/>
            <p:nvPr/>
          </p:nvSpPr>
          <p:spPr>
            <a:xfrm>
              <a:off x="10833125" y="3779129"/>
              <a:ext cx="29026" cy="81852"/>
            </a:xfrm>
            <a:custGeom>
              <a:avLst/>
              <a:gdLst/>
              <a:ahLst/>
              <a:cxnLst/>
              <a:rect l="l" t="t" r="r" b="b"/>
              <a:pathLst>
                <a:path w="29026" h="81852" extrusionOk="0">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9" name="Google Shape;1209;p34"/>
            <p:cNvSpPr/>
            <p:nvPr/>
          </p:nvSpPr>
          <p:spPr>
            <a:xfrm>
              <a:off x="10810916" y="3790233"/>
              <a:ext cx="24422" cy="59643"/>
            </a:xfrm>
            <a:custGeom>
              <a:avLst/>
              <a:gdLst/>
              <a:ahLst/>
              <a:cxnLst/>
              <a:rect l="l" t="t" r="r" b="b"/>
              <a:pathLst>
                <a:path w="24422" h="59643" extrusionOk="0">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0" name="Google Shape;1210;p34"/>
            <p:cNvSpPr/>
            <p:nvPr/>
          </p:nvSpPr>
          <p:spPr>
            <a:xfrm>
              <a:off x="10877557" y="3756913"/>
              <a:ext cx="38237" cy="126284"/>
            </a:xfrm>
            <a:custGeom>
              <a:avLst/>
              <a:gdLst/>
              <a:ahLst/>
              <a:cxnLst/>
              <a:rect l="l" t="t" r="r" b="b"/>
              <a:pathLst>
                <a:path w="38237" h="126284" extrusionOk="0">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1" name="Google Shape;1211;p34"/>
            <p:cNvSpPr/>
            <p:nvPr/>
          </p:nvSpPr>
          <p:spPr>
            <a:xfrm>
              <a:off x="10650584" y="3880903"/>
              <a:ext cx="56524" cy="15211"/>
            </a:xfrm>
            <a:custGeom>
              <a:avLst/>
              <a:gdLst/>
              <a:ahLst/>
              <a:cxnLst/>
              <a:rect l="l" t="t" r="r" b="b"/>
              <a:pathLst>
                <a:path w="56524" h="15211" extrusionOk="0">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2" name="Google Shape;1212;p34"/>
            <p:cNvSpPr/>
            <p:nvPr/>
          </p:nvSpPr>
          <p:spPr>
            <a:xfrm>
              <a:off x="10721606" y="3880903"/>
              <a:ext cx="70533" cy="15211"/>
            </a:xfrm>
            <a:custGeom>
              <a:avLst/>
              <a:gdLst/>
              <a:ahLst/>
              <a:cxnLst/>
              <a:rect l="l" t="t" r="r" b="b"/>
              <a:pathLst>
                <a:path w="70533" h="15211" extrusionOk="0">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13" name="Google Shape;1213;p34"/>
          <p:cNvSpPr/>
          <p:nvPr/>
        </p:nvSpPr>
        <p:spPr>
          <a:xfrm>
            <a:off x="1514059" y="6376652"/>
            <a:ext cx="479688" cy="392844"/>
          </a:xfrm>
          <a:custGeom>
            <a:avLst/>
            <a:gdLst/>
            <a:ahLst/>
            <a:cxnLst/>
            <a:rect l="l" t="t" r="r" b="b"/>
            <a:pathLst>
              <a:path w="376226" h="267696" extrusionOk="0">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14" name="Google Shape;1214;p34"/>
          <p:cNvGrpSpPr/>
          <p:nvPr/>
        </p:nvGrpSpPr>
        <p:grpSpPr>
          <a:xfrm>
            <a:off x="2248095" y="6433235"/>
            <a:ext cx="479247" cy="310368"/>
            <a:chOff x="1727833" y="4386197"/>
            <a:chExt cx="375880" cy="211610"/>
          </a:xfrm>
        </p:grpSpPr>
        <p:sp>
          <p:nvSpPr>
            <p:cNvPr id="1215" name="Google Shape;1215;p34"/>
            <p:cNvSpPr/>
            <p:nvPr/>
          </p:nvSpPr>
          <p:spPr>
            <a:xfrm>
              <a:off x="1727833" y="4386197"/>
              <a:ext cx="375880" cy="211610"/>
            </a:xfrm>
            <a:custGeom>
              <a:avLst/>
              <a:gdLst/>
              <a:ahLst/>
              <a:cxnLst/>
              <a:rect l="l" t="t" r="r" b="b"/>
              <a:pathLst>
                <a:path w="375880" h="211610" extrusionOk="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6" name="Google Shape;1216;p34"/>
            <p:cNvSpPr/>
            <p:nvPr/>
          </p:nvSpPr>
          <p:spPr>
            <a:xfrm>
              <a:off x="1870049" y="4446563"/>
              <a:ext cx="91447" cy="91162"/>
            </a:xfrm>
            <a:custGeom>
              <a:avLst/>
              <a:gdLst/>
              <a:ahLst/>
              <a:cxnLst/>
              <a:rect l="l" t="t" r="r" b="b"/>
              <a:pathLst>
                <a:path w="91447" h="91162" extrusionOk="0">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17" name="Google Shape;1217;p34"/>
          <p:cNvGrpSpPr/>
          <p:nvPr/>
        </p:nvGrpSpPr>
        <p:grpSpPr>
          <a:xfrm>
            <a:off x="3068753" y="6401535"/>
            <a:ext cx="339239" cy="480300"/>
            <a:chOff x="2371486" y="4364584"/>
            <a:chExt cx="266070" cy="327470"/>
          </a:xfrm>
        </p:grpSpPr>
        <p:sp>
          <p:nvSpPr>
            <p:cNvPr id="1218" name="Google Shape;1218;p34"/>
            <p:cNvSpPr/>
            <p:nvPr/>
          </p:nvSpPr>
          <p:spPr>
            <a:xfrm>
              <a:off x="2371486" y="4364584"/>
              <a:ext cx="266070" cy="327470"/>
            </a:xfrm>
            <a:custGeom>
              <a:avLst/>
              <a:gdLst/>
              <a:ahLst/>
              <a:cxnLst/>
              <a:rect l="l" t="t" r="r" b="b"/>
              <a:pathLst>
                <a:path w="266070" h="327470" extrusionOk="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19" name="Google Shape;1219;p34"/>
            <p:cNvSpPr/>
            <p:nvPr/>
          </p:nvSpPr>
          <p:spPr>
            <a:xfrm>
              <a:off x="2416503" y="4412340"/>
              <a:ext cx="87164" cy="13644"/>
            </a:xfrm>
            <a:custGeom>
              <a:avLst/>
              <a:gdLst/>
              <a:ahLst/>
              <a:cxnLst/>
              <a:rect l="l" t="t" r="r" b="b"/>
              <a:pathLst>
                <a:path w="87164" h="13644" extrusionOk="0">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0" name="Google Shape;1220;p34"/>
            <p:cNvSpPr/>
            <p:nvPr/>
          </p:nvSpPr>
          <p:spPr>
            <a:xfrm>
              <a:off x="2416503" y="4439630"/>
              <a:ext cx="50401" cy="13644"/>
            </a:xfrm>
            <a:custGeom>
              <a:avLst/>
              <a:gdLst/>
              <a:ahLst/>
              <a:cxnLst/>
              <a:rect l="l" t="t" r="r" b="b"/>
              <a:pathLst>
                <a:path w="50401" h="13644" extrusionOk="0">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1" name="Google Shape;1221;p34"/>
            <p:cNvSpPr/>
            <p:nvPr/>
          </p:nvSpPr>
          <p:spPr>
            <a:xfrm>
              <a:off x="2475526" y="4439630"/>
              <a:ext cx="57989" cy="13644"/>
            </a:xfrm>
            <a:custGeom>
              <a:avLst/>
              <a:gdLst/>
              <a:ahLst/>
              <a:cxnLst/>
              <a:rect l="l" t="t" r="r" b="b"/>
              <a:pathLst>
                <a:path w="57989" h="13644" extrusionOk="0">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2" name="Google Shape;1222;p34"/>
            <p:cNvSpPr/>
            <p:nvPr/>
          </p:nvSpPr>
          <p:spPr>
            <a:xfrm>
              <a:off x="2415831" y="4470330"/>
              <a:ext cx="177380" cy="95512"/>
            </a:xfrm>
            <a:custGeom>
              <a:avLst/>
              <a:gdLst/>
              <a:ahLst/>
              <a:cxnLst/>
              <a:rect l="l" t="t" r="r" b="b"/>
              <a:pathLst>
                <a:path w="177380" h="95512" extrusionOk="0">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3" name="Google Shape;1223;p34"/>
            <p:cNvSpPr/>
            <p:nvPr/>
          </p:nvSpPr>
          <p:spPr>
            <a:xfrm>
              <a:off x="2512015" y="4574024"/>
              <a:ext cx="77910" cy="66651"/>
            </a:xfrm>
            <a:custGeom>
              <a:avLst/>
              <a:gdLst/>
              <a:ahLst/>
              <a:cxnLst/>
              <a:rect l="l" t="t" r="r" b="b"/>
              <a:pathLst>
                <a:path w="77910" h="66651" extrusionOk="0">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4" name="Google Shape;1224;p34"/>
            <p:cNvSpPr/>
            <p:nvPr/>
          </p:nvSpPr>
          <p:spPr>
            <a:xfrm>
              <a:off x="2416503" y="4589720"/>
              <a:ext cx="87164" cy="13644"/>
            </a:xfrm>
            <a:custGeom>
              <a:avLst/>
              <a:gdLst/>
              <a:ahLst/>
              <a:cxnLst/>
              <a:rect l="l" t="t" r="r" b="b"/>
              <a:pathLst>
                <a:path w="87164" h="13644" extrusionOk="0">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25" name="Google Shape;1225;p34"/>
          <p:cNvSpPr/>
          <p:nvPr/>
        </p:nvSpPr>
        <p:spPr>
          <a:xfrm>
            <a:off x="3791751" y="6413747"/>
            <a:ext cx="462741" cy="399454"/>
          </a:xfrm>
          <a:custGeom>
            <a:avLst/>
            <a:gdLst/>
            <a:ahLst/>
            <a:cxnLst/>
            <a:rect l="l" t="t" r="r" b="b"/>
            <a:pathLst>
              <a:path w="362934" h="272200" extrusionOk="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26" name="Google Shape;1226;p34"/>
          <p:cNvGrpSpPr/>
          <p:nvPr/>
        </p:nvGrpSpPr>
        <p:grpSpPr>
          <a:xfrm>
            <a:off x="4601105" y="6317646"/>
            <a:ext cx="465478" cy="510932"/>
            <a:chOff x="3573331" y="4307388"/>
            <a:chExt cx="365081" cy="348355"/>
          </a:xfrm>
        </p:grpSpPr>
        <p:sp>
          <p:nvSpPr>
            <p:cNvPr id="1227" name="Google Shape;1227;p34"/>
            <p:cNvSpPr/>
            <p:nvPr/>
          </p:nvSpPr>
          <p:spPr>
            <a:xfrm>
              <a:off x="3573331" y="4307388"/>
              <a:ext cx="365081" cy="348355"/>
            </a:xfrm>
            <a:custGeom>
              <a:avLst/>
              <a:gdLst/>
              <a:ahLst/>
              <a:cxnLst/>
              <a:rect l="l" t="t" r="r" b="b"/>
              <a:pathLst>
                <a:path w="365081" h="348355" extrusionOk="0">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8" name="Google Shape;1228;p34"/>
            <p:cNvSpPr/>
            <p:nvPr/>
          </p:nvSpPr>
          <p:spPr>
            <a:xfrm>
              <a:off x="3708276" y="4367797"/>
              <a:ext cx="96098" cy="96232"/>
            </a:xfrm>
            <a:custGeom>
              <a:avLst/>
              <a:gdLst/>
              <a:ahLst/>
              <a:cxnLst/>
              <a:rect l="l" t="t" r="r" b="b"/>
              <a:pathLst>
                <a:path w="96098" h="96232" extrusionOk="0">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29" name="Google Shape;1229;p34"/>
          <p:cNvGrpSpPr/>
          <p:nvPr/>
        </p:nvGrpSpPr>
        <p:grpSpPr>
          <a:xfrm>
            <a:off x="5280275" y="6319955"/>
            <a:ext cx="496109" cy="545049"/>
            <a:chOff x="4106013" y="4308962"/>
            <a:chExt cx="389105" cy="371616"/>
          </a:xfrm>
        </p:grpSpPr>
        <p:sp>
          <p:nvSpPr>
            <p:cNvPr id="1230" name="Google Shape;1230;p34"/>
            <p:cNvSpPr/>
            <p:nvPr/>
          </p:nvSpPr>
          <p:spPr>
            <a:xfrm>
              <a:off x="4106013" y="4308962"/>
              <a:ext cx="389105" cy="371616"/>
            </a:xfrm>
            <a:custGeom>
              <a:avLst/>
              <a:gdLst/>
              <a:ahLst/>
              <a:cxnLst/>
              <a:rect l="l" t="t" r="r" b="b"/>
              <a:pathLst>
                <a:path w="389105" h="371616" extrusionOk="0">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1" name="Google Shape;1231;p34"/>
            <p:cNvSpPr/>
            <p:nvPr/>
          </p:nvSpPr>
          <p:spPr>
            <a:xfrm>
              <a:off x="4249792" y="4373405"/>
              <a:ext cx="102515" cy="102658"/>
            </a:xfrm>
            <a:custGeom>
              <a:avLst/>
              <a:gdLst/>
              <a:ahLst/>
              <a:cxnLst/>
              <a:rect l="l" t="t" r="r" b="b"/>
              <a:pathLst>
                <a:path w="102515" h="102658" extrusionOk="0">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32" name="Google Shape;1232;p34"/>
          <p:cNvSpPr/>
          <p:nvPr/>
        </p:nvSpPr>
        <p:spPr>
          <a:xfrm>
            <a:off x="6037372" y="6314065"/>
            <a:ext cx="465445" cy="535758"/>
          </a:xfrm>
          <a:custGeom>
            <a:avLst/>
            <a:gdLst/>
            <a:ahLst/>
            <a:cxnLst/>
            <a:rect l="l" t="t" r="r" b="b"/>
            <a:pathLst>
              <a:path w="365055" h="365082" extrusionOk="0">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33" name="Google Shape;1233;p34"/>
          <p:cNvGrpSpPr/>
          <p:nvPr/>
        </p:nvGrpSpPr>
        <p:grpSpPr>
          <a:xfrm>
            <a:off x="6757492" y="6310084"/>
            <a:ext cx="496493" cy="571221"/>
            <a:chOff x="5264615" y="4302232"/>
            <a:chExt cx="389406" cy="389460"/>
          </a:xfrm>
        </p:grpSpPr>
        <p:sp>
          <p:nvSpPr>
            <p:cNvPr id="1234" name="Google Shape;1234;p34"/>
            <p:cNvSpPr/>
            <p:nvPr/>
          </p:nvSpPr>
          <p:spPr>
            <a:xfrm>
              <a:off x="5264615" y="4320821"/>
              <a:ext cx="370781" cy="370871"/>
            </a:xfrm>
            <a:custGeom>
              <a:avLst/>
              <a:gdLst/>
              <a:ahLst/>
              <a:cxnLst/>
              <a:rect l="l" t="t" r="r" b="b"/>
              <a:pathLst>
                <a:path w="370781" h="370871" extrusionOk="0">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5" name="Google Shape;1235;p34"/>
            <p:cNvSpPr/>
            <p:nvPr/>
          </p:nvSpPr>
          <p:spPr>
            <a:xfrm>
              <a:off x="5501397" y="4302232"/>
              <a:ext cx="152624" cy="152624"/>
            </a:xfrm>
            <a:custGeom>
              <a:avLst/>
              <a:gdLst/>
              <a:ahLst/>
              <a:cxnLst/>
              <a:rect l="l" t="t" r="r" b="b"/>
              <a:pathLst>
                <a:path w="152624" h="152624" extrusionOk="0">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6" name="Google Shape;1236;p34"/>
            <p:cNvSpPr/>
            <p:nvPr/>
          </p:nvSpPr>
          <p:spPr>
            <a:xfrm>
              <a:off x="5485345" y="4350360"/>
              <a:ext cx="120549" cy="120548"/>
            </a:xfrm>
            <a:custGeom>
              <a:avLst/>
              <a:gdLst/>
              <a:ahLst/>
              <a:cxnLst/>
              <a:rect l="l" t="t" r="r" b="b"/>
              <a:pathLst>
                <a:path w="120549" h="120548" extrusionOk="0">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37" name="Google Shape;1237;p34"/>
            <p:cNvSpPr/>
            <p:nvPr/>
          </p:nvSpPr>
          <p:spPr>
            <a:xfrm>
              <a:off x="5469291" y="4398488"/>
              <a:ext cx="88475" cy="88474"/>
            </a:xfrm>
            <a:custGeom>
              <a:avLst/>
              <a:gdLst/>
              <a:ahLst/>
              <a:cxnLst/>
              <a:rect l="l" t="t" r="r" b="b"/>
              <a:pathLst>
                <a:path w="88475" h="88474" extrusionOk="0">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38" name="Google Shape;1238;p34"/>
          <p:cNvGrpSpPr/>
          <p:nvPr/>
        </p:nvGrpSpPr>
        <p:grpSpPr>
          <a:xfrm>
            <a:off x="7598127" y="6343797"/>
            <a:ext cx="465708" cy="535730"/>
            <a:chOff x="5923936" y="4325218"/>
            <a:chExt cx="365261" cy="365262"/>
          </a:xfrm>
        </p:grpSpPr>
        <p:sp>
          <p:nvSpPr>
            <p:cNvPr id="1239" name="Google Shape;1239;p34"/>
            <p:cNvSpPr/>
            <p:nvPr/>
          </p:nvSpPr>
          <p:spPr>
            <a:xfrm>
              <a:off x="5923936" y="4325218"/>
              <a:ext cx="365261" cy="365262"/>
            </a:xfrm>
            <a:custGeom>
              <a:avLst/>
              <a:gdLst/>
              <a:ahLst/>
              <a:cxnLst/>
              <a:rect l="l" t="t" r="r" b="b"/>
              <a:pathLst>
                <a:path w="365261" h="365262" extrusionOk="0">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0" name="Google Shape;1240;p34"/>
            <p:cNvSpPr/>
            <p:nvPr/>
          </p:nvSpPr>
          <p:spPr>
            <a:xfrm>
              <a:off x="6027602" y="4399412"/>
              <a:ext cx="157929" cy="216874"/>
            </a:xfrm>
            <a:custGeom>
              <a:avLst/>
              <a:gdLst/>
              <a:ahLst/>
              <a:cxnLst/>
              <a:rect l="l" t="t" r="r" b="b"/>
              <a:pathLst>
                <a:path w="157929" h="216874" extrusionOk="0">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41" name="Google Shape;1241;p34"/>
          <p:cNvSpPr/>
          <p:nvPr/>
        </p:nvSpPr>
        <p:spPr>
          <a:xfrm>
            <a:off x="8316571" y="6343339"/>
            <a:ext cx="420985" cy="507639"/>
          </a:xfrm>
          <a:custGeom>
            <a:avLst/>
            <a:gdLst/>
            <a:ahLst/>
            <a:cxnLst/>
            <a:rect l="l" t="t" r="r" b="b"/>
            <a:pathLst>
              <a:path w="330184" h="345921" extrusionOk="0">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2" name="Google Shape;1242;p34"/>
          <p:cNvSpPr/>
          <p:nvPr/>
        </p:nvSpPr>
        <p:spPr>
          <a:xfrm>
            <a:off x="9080096" y="6401915"/>
            <a:ext cx="441049" cy="507639"/>
          </a:xfrm>
          <a:custGeom>
            <a:avLst/>
            <a:gdLst/>
            <a:ahLst/>
            <a:cxnLst/>
            <a:rect l="l" t="t" r="r" b="b"/>
            <a:pathLst>
              <a:path w="345921" h="345921" extrusionOk="0">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43" name="Google Shape;1243;p34"/>
          <p:cNvGrpSpPr/>
          <p:nvPr/>
        </p:nvGrpSpPr>
        <p:grpSpPr>
          <a:xfrm>
            <a:off x="9787050" y="6336888"/>
            <a:ext cx="465478" cy="478072"/>
            <a:chOff x="7640739" y="4320507"/>
            <a:chExt cx="365081" cy="325951"/>
          </a:xfrm>
        </p:grpSpPr>
        <p:sp>
          <p:nvSpPr>
            <p:cNvPr id="1244" name="Google Shape;1244;p34"/>
            <p:cNvSpPr/>
            <p:nvPr/>
          </p:nvSpPr>
          <p:spPr>
            <a:xfrm>
              <a:off x="7640739" y="4320507"/>
              <a:ext cx="365081" cy="325951"/>
            </a:xfrm>
            <a:custGeom>
              <a:avLst/>
              <a:gdLst/>
              <a:ahLst/>
              <a:cxnLst/>
              <a:rect l="l" t="t" r="r" b="b"/>
              <a:pathLst>
                <a:path w="365081" h="325951" extrusionOk="0">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5" name="Google Shape;1245;p34"/>
            <p:cNvSpPr/>
            <p:nvPr/>
          </p:nvSpPr>
          <p:spPr>
            <a:xfrm>
              <a:off x="7912991" y="4495039"/>
              <a:ext cx="30423" cy="30987"/>
            </a:xfrm>
            <a:custGeom>
              <a:avLst/>
              <a:gdLst/>
              <a:ahLst/>
              <a:cxnLst/>
              <a:rect l="l" t="t" r="r" b="b"/>
              <a:pathLst>
                <a:path w="30423" h="30987" extrusionOk="0">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46" name="Google Shape;1246;p34"/>
          <p:cNvGrpSpPr/>
          <p:nvPr/>
        </p:nvGrpSpPr>
        <p:grpSpPr>
          <a:xfrm>
            <a:off x="10598503" y="6384294"/>
            <a:ext cx="436385" cy="501999"/>
            <a:chOff x="8277172" y="4352829"/>
            <a:chExt cx="342263" cy="342264"/>
          </a:xfrm>
        </p:grpSpPr>
        <p:sp>
          <p:nvSpPr>
            <p:cNvPr id="1247" name="Google Shape;1247;p34"/>
            <p:cNvSpPr/>
            <p:nvPr/>
          </p:nvSpPr>
          <p:spPr>
            <a:xfrm>
              <a:off x="8406046" y="4426986"/>
              <a:ext cx="15211" cy="193950"/>
            </a:xfrm>
            <a:custGeom>
              <a:avLst/>
              <a:gdLst/>
              <a:ahLst/>
              <a:cxnLst/>
              <a:rect l="l" t="t" r="r" b="b"/>
              <a:pathLst>
                <a:path w="15211" h="193950" extrusionOk="0">
                  <a:moveTo>
                    <a:pt x="0" y="0"/>
                  </a:moveTo>
                  <a:lnTo>
                    <a:pt x="0" y="19395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8" name="Google Shape;1248;p34"/>
            <p:cNvSpPr/>
            <p:nvPr/>
          </p:nvSpPr>
          <p:spPr>
            <a:xfrm>
              <a:off x="8406046" y="4563829"/>
              <a:ext cx="109770" cy="57108"/>
            </a:xfrm>
            <a:custGeom>
              <a:avLst/>
              <a:gdLst/>
              <a:ahLst/>
              <a:cxnLst/>
              <a:rect l="l" t="t" r="r" b="b"/>
              <a:pathLst>
                <a:path w="109770" h="57108" extrusionOk="0">
                  <a:moveTo>
                    <a:pt x="109771" y="0"/>
                  </a:moveTo>
                  <a:cubicBezTo>
                    <a:pt x="109771" y="31566"/>
                    <a:pt x="81419" y="57108"/>
                    <a:pt x="46382" y="57108"/>
                  </a:cubicBezTo>
                  <a:lnTo>
                    <a:pt x="0" y="57108"/>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9" name="Google Shape;1249;p34"/>
            <p:cNvSpPr/>
            <p:nvPr/>
          </p:nvSpPr>
          <p:spPr>
            <a:xfrm>
              <a:off x="8406046" y="4506722"/>
              <a:ext cx="109770" cy="57106"/>
            </a:xfrm>
            <a:custGeom>
              <a:avLst/>
              <a:gdLst/>
              <a:ahLst/>
              <a:cxnLst/>
              <a:rect l="l" t="t" r="r" b="b"/>
              <a:pathLst>
                <a:path w="109770" h="57106" extrusionOk="0">
                  <a:moveTo>
                    <a:pt x="0" y="0"/>
                  </a:moveTo>
                  <a:lnTo>
                    <a:pt x="46382" y="0"/>
                  </a:lnTo>
                  <a:cubicBezTo>
                    <a:pt x="81419" y="0"/>
                    <a:pt x="109771" y="25542"/>
                    <a:pt x="109771" y="57107"/>
                  </a:cubicBez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0" name="Google Shape;1250;p34"/>
            <p:cNvSpPr/>
            <p:nvPr/>
          </p:nvSpPr>
          <p:spPr>
            <a:xfrm>
              <a:off x="8380792" y="4468692"/>
              <a:ext cx="80139" cy="15211"/>
            </a:xfrm>
            <a:custGeom>
              <a:avLst/>
              <a:gdLst/>
              <a:ahLst/>
              <a:cxnLst/>
              <a:rect l="l" t="t" r="r" b="b"/>
              <a:pathLst>
                <a:path w="80139" h="15211" extrusionOk="0">
                  <a:moveTo>
                    <a:pt x="0" y="0"/>
                  </a:moveTo>
                  <a:lnTo>
                    <a:pt x="26959" y="0"/>
                  </a:lnTo>
                  <a:lnTo>
                    <a:pt x="27698" y="0"/>
                  </a:lnTo>
                  <a:lnTo>
                    <a:pt x="80139"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1" name="Google Shape;1251;p34"/>
            <p:cNvSpPr/>
            <p:nvPr/>
          </p:nvSpPr>
          <p:spPr>
            <a:xfrm>
              <a:off x="8380792" y="4506722"/>
              <a:ext cx="24579" cy="15211"/>
            </a:xfrm>
            <a:custGeom>
              <a:avLst/>
              <a:gdLst/>
              <a:ahLst/>
              <a:cxnLst/>
              <a:rect l="l" t="t" r="r" b="b"/>
              <a:pathLst>
                <a:path w="24579" h="15211" extrusionOk="0">
                  <a:moveTo>
                    <a:pt x="0" y="0"/>
                  </a:moveTo>
                  <a:lnTo>
                    <a:pt x="24580"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2" name="Google Shape;1252;p34"/>
            <p:cNvSpPr/>
            <p:nvPr/>
          </p:nvSpPr>
          <p:spPr>
            <a:xfrm>
              <a:off x="8406046" y="4426986"/>
              <a:ext cx="96048" cy="15211"/>
            </a:xfrm>
            <a:custGeom>
              <a:avLst/>
              <a:gdLst/>
              <a:ahLst/>
              <a:cxnLst/>
              <a:rect l="l" t="t" r="r" b="b"/>
              <a:pathLst>
                <a:path w="96048" h="15211" extrusionOk="0">
                  <a:moveTo>
                    <a:pt x="0" y="0"/>
                  </a:moveTo>
                  <a:lnTo>
                    <a:pt x="96048" y="0"/>
                  </a:lnTo>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3" name="Google Shape;1253;p34"/>
            <p:cNvSpPr/>
            <p:nvPr/>
          </p:nvSpPr>
          <p:spPr>
            <a:xfrm>
              <a:off x="8277172" y="4352829"/>
              <a:ext cx="342263" cy="342264"/>
            </a:xfrm>
            <a:custGeom>
              <a:avLst/>
              <a:gdLst/>
              <a:ahLst/>
              <a:cxnLst/>
              <a:rect l="l" t="t" r="r" b="b"/>
              <a:pathLst>
                <a:path w="342263" h="342264" extrusionOk="0">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solidFill>
              <a:srgbClr val="BC955C"/>
            </a:solidFill>
            <a:ln w="22525" cap="rnd"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54" name="Google Shape;1254;p34"/>
          <p:cNvSpPr/>
          <p:nvPr/>
        </p:nvSpPr>
        <p:spPr>
          <a:xfrm>
            <a:off x="11367714" y="6400787"/>
            <a:ext cx="417524" cy="480562"/>
          </a:xfrm>
          <a:custGeom>
            <a:avLst/>
            <a:gdLst/>
            <a:ahLst/>
            <a:cxnLst/>
            <a:rect l="l" t="t" r="r" b="b"/>
            <a:pathLst>
              <a:path w="327470" h="327470" extrusionOk="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55" name="Google Shape;1255;p34"/>
          <p:cNvGrpSpPr/>
          <p:nvPr/>
        </p:nvGrpSpPr>
        <p:grpSpPr>
          <a:xfrm>
            <a:off x="11999901" y="6450173"/>
            <a:ext cx="639535" cy="382788"/>
            <a:chOff x="9376308" y="4397745"/>
            <a:chExt cx="501596" cy="260986"/>
          </a:xfrm>
        </p:grpSpPr>
        <p:sp>
          <p:nvSpPr>
            <p:cNvPr id="1256" name="Google Shape;1256;p34"/>
            <p:cNvSpPr/>
            <p:nvPr/>
          </p:nvSpPr>
          <p:spPr>
            <a:xfrm>
              <a:off x="9442926" y="4577223"/>
              <a:ext cx="50159" cy="50159"/>
            </a:xfrm>
            <a:custGeom>
              <a:avLst/>
              <a:gdLst/>
              <a:ahLst/>
              <a:cxnLst/>
              <a:rect l="l" t="t" r="r" b="b"/>
              <a:pathLst>
                <a:path w="50159" h="50159" extrusionOk="0">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7" name="Google Shape;1257;p34"/>
            <p:cNvSpPr/>
            <p:nvPr/>
          </p:nvSpPr>
          <p:spPr>
            <a:xfrm>
              <a:off x="9729776" y="4577223"/>
              <a:ext cx="50159" cy="50159"/>
            </a:xfrm>
            <a:custGeom>
              <a:avLst/>
              <a:gdLst/>
              <a:ahLst/>
              <a:cxnLst/>
              <a:rect l="l" t="t" r="r" b="b"/>
              <a:pathLst>
                <a:path w="50159" h="50159" extrusionOk="0">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8" name="Google Shape;1258;p34"/>
            <p:cNvSpPr/>
            <p:nvPr/>
          </p:nvSpPr>
          <p:spPr>
            <a:xfrm>
              <a:off x="9376308" y="4397745"/>
              <a:ext cx="501596" cy="260986"/>
            </a:xfrm>
            <a:custGeom>
              <a:avLst/>
              <a:gdLst/>
              <a:ahLst/>
              <a:cxnLst/>
              <a:rect l="l" t="t" r="r" b="b"/>
              <a:pathLst>
                <a:path w="501596" h="260986" extrusionOk="0">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9" name="Google Shape;1259;p34"/>
            <p:cNvSpPr/>
            <p:nvPr/>
          </p:nvSpPr>
          <p:spPr>
            <a:xfrm>
              <a:off x="9522476" y="4433798"/>
              <a:ext cx="143816" cy="72888"/>
            </a:xfrm>
            <a:custGeom>
              <a:avLst/>
              <a:gdLst/>
              <a:ahLst/>
              <a:cxnLst/>
              <a:rect l="l" t="t" r="r" b="b"/>
              <a:pathLst>
                <a:path w="143816" h="72888" extrusionOk="0">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0" name="Google Shape;1260;p34"/>
            <p:cNvSpPr/>
            <p:nvPr/>
          </p:nvSpPr>
          <p:spPr>
            <a:xfrm>
              <a:off x="9685103" y="4433798"/>
              <a:ext cx="126197" cy="72888"/>
            </a:xfrm>
            <a:custGeom>
              <a:avLst/>
              <a:gdLst/>
              <a:ahLst/>
              <a:cxnLst/>
              <a:rect l="l" t="t" r="r" b="b"/>
              <a:pathLst>
                <a:path w="126197" h="72888" extrusionOk="0">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61" name="Google Shape;1261;p34"/>
          <p:cNvGrpSpPr/>
          <p:nvPr/>
        </p:nvGrpSpPr>
        <p:grpSpPr>
          <a:xfrm>
            <a:off x="12843534" y="6440005"/>
            <a:ext cx="453696" cy="371594"/>
            <a:chOff x="10037981" y="4390813"/>
            <a:chExt cx="355840" cy="253354"/>
          </a:xfrm>
        </p:grpSpPr>
        <p:sp>
          <p:nvSpPr>
            <p:cNvPr id="1262" name="Google Shape;1262;p34"/>
            <p:cNvSpPr/>
            <p:nvPr/>
          </p:nvSpPr>
          <p:spPr>
            <a:xfrm>
              <a:off x="10064821" y="4520279"/>
              <a:ext cx="302136" cy="107522"/>
            </a:xfrm>
            <a:custGeom>
              <a:avLst/>
              <a:gdLst/>
              <a:ahLst/>
              <a:cxnLst/>
              <a:rect l="l" t="t" r="r" b="b"/>
              <a:pathLst>
                <a:path w="302136" h="107522" extrusionOk="0">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3" name="Google Shape;1263;p34"/>
            <p:cNvSpPr/>
            <p:nvPr/>
          </p:nvSpPr>
          <p:spPr>
            <a:xfrm>
              <a:off x="10067365" y="4416341"/>
              <a:ext cx="61511" cy="16051"/>
            </a:xfrm>
            <a:custGeom>
              <a:avLst/>
              <a:gdLst/>
              <a:ahLst/>
              <a:cxnLst/>
              <a:rect l="l" t="t" r="r" b="b"/>
              <a:pathLst>
                <a:path w="61511" h="16051" extrusionOk="0">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4" name="Google Shape;1264;p34"/>
            <p:cNvSpPr/>
            <p:nvPr/>
          </p:nvSpPr>
          <p:spPr>
            <a:xfrm>
              <a:off x="10037981" y="4390813"/>
              <a:ext cx="355840" cy="253354"/>
            </a:xfrm>
            <a:custGeom>
              <a:avLst/>
              <a:gdLst/>
              <a:ahLst/>
              <a:cxnLst/>
              <a:rect l="l" t="t" r="r" b="b"/>
              <a:pathLst>
                <a:path w="355840" h="253354" extrusionOk="0">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5" name="Google Shape;1265;p34"/>
            <p:cNvSpPr/>
            <p:nvPr/>
          </p:nvSpPr>
          <p:spPr>
            <a:xfrm>
              <a:off x="10078677" y="4470919"/>
              <a:ext cx="278497" cy="9301"/>
            </a:xfrm>
            <a:custGeom>
              <a:avLst/>
              <a:gdLst/>
              <a:ahLst/>
              <a:cxnLst/>
              <a:rect l="l" t="t" r="r" b="b"/>
              <a:pathLst>
                <a:path w="278497" h="9301" extrusionOk="0">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6" name="Google Shape;1266;p34"/>
            <p:cNvSpPr/>
            <p:nvPr/>
          </p:nvSpPr>
          <p:spPr>
            <a:xfrm>
              <a:off x="10150653" y="4455620"/>
              <a:ext cx="37644" cy="37644"/>
            </a:xfrm>
            <a:custGeom>
              <a:avLst/>
              <a:gdLst/>
              <a:ahLst/>
              <a:cxnLst/>
              <a:rect l="l" t="t" r="r" b="b"/>
              <a:pathLst>
                <a:path w="37644" h="37644" extrusionOk="0">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67" name="Google Shape;1267;p34"/>
          <p:cNvGrpSpPr/>
          <p:nvPr/>
        </p:nvGrpSpPr>
        <p:grpSpPr>
          <a:xfrm>
            <a:off x="13659239" y="6337788"/>
            <a:ext cx="357566" cy="576077"/>
            <a:chOff x="10677750" y="4321121"/>
            <a:chExt cx="280444" cy="392771"/>
          </a:xfrm>
        </p:grpSpPr>
        <p:sp>
          <p:nvSpPr>
            <p:cNvPr id="1268" name="Google Shape;1268;p34"/>
            <p:cNvSpPr/>
            <p:nvPr/>
          </p:nvSpPr>
          <p:spPr>
            <a:xfrm>
              <a:off x="10741544" y="4585560"/>
              <a:ext cx="152853" cy="128332"/>
            </a:xfrm>
            <a:custGeom>
              <a:avLst/>
              <a:gdLst/>
              <a:ahLst/>
              <a:cxnLst/>
              <a:rect l="l" t="t" r="r" b="b"/>
              <a:pathLst>
                <a:path w="152853" h="128332" extrusionOk="0">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69" name="Google Shape;1269;p34"/>
            <p:cNvSpPr/>
            <p:nvPr/>
          </p:nvSpPr>
          <p:spPr>
            <a:xfrm>
              <a:off x="10677750" y="4321121"/>
              <a:ext cx="280444" cy="264440"/>
            </a:xfrm>
            <a:custGeom>
              <a:avLst/>
              <a:gdLst/>
              <a:ahLst/>
              <a:cxnLst/>
              <a:rect l="l" t="t" r="r" b="b"/>
              <a:pathLst>
                <a:path w="280444" h="264440" extrusionOk="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0" name="Google Shape;1270;p34"/>
            <p:cNvSpPr/>
            <p:nvPr/>
          </p:nvSpPr>
          <p:spPr>
            <a:xfrm>
              <a:off x="10740930" y="4615859"/>
              <a:ext cx="157363" cy="1639"/>
            </a:xfrm>
            <a:custGeom>
              <a:avLst/>
              <a:gdLst/>
              <a:ahLst/>
              <a:cxnLst/>
              <a:rect l="l" t="t" r="r" b="b"/>
              <a:pathLst>
                <a:path w="157363" h="1639" extrusionOk="0">
                  <a:moveTo>
                    <a:pt x="0" y="0"/>
                  </a:moveTo>
                  <a:lnTo>
                    <a:pt x="157363"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1" name="Google Shape;1271;p34"/>
            <p:cNvSpPr/>
            <p:nvPr/>
          </p:nvSpPr>
          <p:spPr>
            <a:xfrm>
              <a:off x="10772119" y="4357824"/>
              <a:ext cx="21576" cy="228055"/>
            </a:xfrm>
            <a:custGeom>
              <a:avLst/>
              <a:gdLst/>
              <a:ahLst/>
              <a:cxnLst/>
              <a:rect l="l" t="t" r="r" b="b"/>
              <a:pathLst>
                <a:path w="21576" h="228055" extrusionOk="0">
                  <a:moveTo>
                    <a:pt x="0" y="0"/>
                  </a:moveTo>
                  <a:lnTo>
                    <a:pt x="21577" y="228055"/>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2" name="Google Shape;1272;p34"/>
            <p:cNvSpPr/>
            <p:nvPr/>
          </p:nvSpPr>
          <p:spPr>
            <a:xfrm>
              <a:off x="10842249" y="4357824"/>
              <a:ext cx="21576" cy="228055"/>
            </a:xfrm>
            <a:custGeom>
              <a:avLst/>
              <a:gdLst/>
              <a:ahLst/>
              <a:cxnLst/>
              <a:rect l="l" t="t" r="r" b="b"/>
              <a:pathLst>
                <a:path w="21576" h="228055" extrusionOk="0">
                  <a:moveTo>
                    <a:pt x="0" y="228055"/>
                  </a:moveTo>
                  <a:lnTo>
                    <a:pt x="21577"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3" name="Google Shape;1273;p34"/>
            <p:cNvSpPr/>
            <p:nvPr/>
          </p:nvSpPr>
          <p:spPr>
            <a:xfrm>
              <a:off x="10700266" y="4433024"/>
              <a:ext cx="235411" cy="13079"/>
            </a:xfrm>
            <a:custGeom>
              <a:avLst/>
              <a:gdLst/>
              <a:ahLst/>
              <a:cxnLst/>
              <a:rect l="l" t="t" r="r" b="b"/>
              <a:pathLst>
                <a:path w="235411" h="13079" extrusionOk="0">
                  <a:moveTo>
                    <a:pt x="0" y="0"/>
                  </a:moveTo>
                  <a:lnTo>
                    <a:pt x="41283" y="13079"/>
                  </a:lnTo>
                  <a:lnTo>
                    <a:pt x="78967" y="0"/>
                  </a:lnTo>
                  <a:lnTo>
                    <a:pt x="117706" y="13079"/>
                  </a:lnTo>
                  <a:lnTo>
                    <a:pt x="156445" y="0"/>
                  </a:lnTo>
                  <a:lnTo>
                    <a:pt x="194135" y="13079"/>
                  </a:lnTo>
                  <a:lnTo>
                    <a:pt x="235412" y="0"/>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4" name="Google Shape;1274;p34"/>
            <p:cNvSpPr/>
            <p:nvPr/>
          </p:nvSpPr>
          <p:spPr>
            <a:xfrm>
              <a:off x="10842249" y="4357824"/>
              <a:ext cx="21576" cy="228055"/>
            </a:xfrm>
            <a:custGeom>
              <a:avLst/>
              <a:gdLst/>
              <a:ahLst/>
              <a:cxnLst/>
              <a:rect l="l" t="t" r="r" b="b"/>
              <a:pathLst>
                <a:path w="21576" h="228055" extrusionOk="0">
                  <a:moveTo>
                    <a:pt x="21577" y="0"/>
                  </a:moveTo>
                  <a:lnTo>
                    <a:pt x="0" y="228055"/>
                  </a:lnTo>
                </a:path>
              </a:pathLst>
            </a:custGeom>
            <a:solidFill>
              <a:srgbClr val="BC955C"/>
            </a:solidFill>
            <a:ln w="130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75" name="Google Shape;1275;p34"/>
          <p:cNvGrpSpPr/>
          <p:nvPr/>
        </p:nvGrpSpPr>
        <p:grpSpPr>
          <a:xfrm>
            <a:off x="1557290" y="7434952"/>
            <a:ext cx="475400" cy="435234"/>
            <a:chOff x="1186025" y="5069170"/>
            <a:chExt cx="372863" cy="296744"/>
          </a:xfrm>
        </p:grpSpPr>
        <p:sp>
          <p:nvSpPr>
            <p:cNvPr id="1276" name="Google Shape;1276;p34"/>
            <p:cNvSpPr/>
            <p:nvPr/>
          </p:nvSpPr>
          <p:spPr>
            <a:xfrm>
              <a:off x="1186025" y="5069170"/>
              <a:ext cx="372863" cy="296744"/>
            </a:xfrm>
            <a:custGeom>
              <a:avLst/>
              <a:gdLst/>
              <a:ahLst/>
              <a:cxnLst/>
              <a:rect l="l" t="t" r="r" b="b"/>
              <a:pathLst>
                <a:path w="372863" h="296744" extrusionOk="0">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7" name="Google Shape;1277;p34"/>
            <p:cNvSpPr/>
            <p:nvPr/>
          </p:nvSpPr>
          <p:spPr>
            <a:xfrm>
              <a:off x="1205538" y="5124809"/>
              <a:ext cx="39796" cy="40183"/>
            </a:xfrm>
            <a:custGeom>
              <a:avLst/>
              <a:gdLst/>
              <a:ahLst/>
              <a:cxnLst/>
              <a:rect l="l" t="t" r="r" b="b"/>
              <a:pathLst>
                <a:path w="39796" h="40183" extrusionOk="0">
                  <a:moveTo>
                    <a:pt x="0" y="0"/>
                  </a:moveTo>
                  <a:lnTo>
                    <a:pt x="39797" y="4018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8" name="Google Shape;1278;p34"/>
            <p:cNvSpPr/>
            <p:nvPr/>
          </p:nvSpPr>
          <p:spPr>
            <a:xfrm>
              <a:off x="1502283" y="5124809"/>
              <a:ext cx="39796" cy="40183"/>
            </a:xfrm>
            <a:custGeom>
              <a:avLst/>
              <a:gdLst/>
              <a:ahLst/>
              <a:cxnLst/>
              <a:rect l="l" t="t" r="r" b="b"/>
              <a:pathLst>
                <a:path w="39796" h="40183" extrusionOk="0">
                  <a:moveTo>
                    <a:pt x="39797" y="0"/>
                  </a:moveTo>
                  <a:lnTo>
                    <a:pt x="0" y="4018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79" name="Google Shape;1279;p34"/>
            <p:cNvSpPr/>
            <p:nvPr/>
          </p:nvSpPr>
          <p:spPr>
            <a:xfrm>
              <a:off x="1268366" y="5348044"/>
              <a:ext cx="208182" cy="1553"/>
            </a:xfrm>
            <a:custGeom>
              <a:avLst/>
              <a:gdLst/>
              <a:ahLst/>
              <a:cxnLst/>
              <a:rect l="l" t="t" r="r" b="b"/>
              <a:pathLst>
                <a:path w="208182" h="1553" extrusionOk="0">
                  <a:moveTo>
                    <a:pt x="0" y="0"/>
                  </a:moveTo>
                  <a:lnTo>
                    <a:pt x="208182" y="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0" name="Google Shape;1280;p34"/>
            <p:cNvSpPr/>
            <p:nvPr/>
          </p:nvSpPr>
          <p:spPr>
            <a:xfrm>
              <a:off x="1263211" y="5152185"/>
              <a:ext cx="214343" cy="102450"/>
            </a:xfrm>
            <a:custGeom>
              <a:avLst/>
              <a:gdLst/>
              <a:ahLst/>
              <a:cxnLst/>
              <a:rect l="l" t="t" r="r" b="b"/>
              <a:pathLst>
                <a:path w="214343" h="102450" extrusionOk="0">
                  <a:moveTo>
                    <a:pt x="0" y="0"/>
                  </a:moveTo>
                  <a:lnTo>
                    <a:pt x="214344" y="10245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1" name="Google Shape;1281;p34"/>
            <p:cNvSpPr/>
            <p:nvPr/>
          </p:nvSpPr>
          <p:spPr>
            <a:xfrm>
              <a:off x="1266968" y="5184892"/>
              <a:ext cx="210587" cy="100654"/>
            </a:xfrm>
            <a:custGeom>
              <a:avLst/>
              <a:gdLst/>
              <a:ahLst/>
              <a:cxnLst/>
              <a:rect l="l" t="t" r="r" b="b"/>
              <a:pathLst>
                <a:path w="210587" h="100654" extrusionOk="0">
                  <a:moveTo>
                    <a:pt x="0" y="0"/>
                  </a:moveTo>
                  <a:lnTo>
                    <a:pt x="210587" y="100654"/>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2" name="Google Shape;1282;p34"/>
            <p:cNvSpPr/>
            <p:nvPr/>
          </p:nvSpPr>
          <p:spPr>
            <a:xfrm>
              <a:off x="1267372" y="5215996"/>
              <a:ext cx="210183" cy="100460"/>
            </a:xfrm>
            <a:custGeom>
              <a:avLst/>
              <a:gdLst/>
              <a:ahLst/>
              <a:cxnLst/>
              <a:rect l="l" t="t" r="r" b="b"/>
              <a:pathLst>
                <a:path w="210183" h="100460" extrusionOk="0">
                  <a:moveTo>
                    <a:pt x="0" y="0"/>
                  </a:moveTo>
                  <a:lnTo>
                    <a:pt x="210183" y="100460"/>
                  </a:lnTo>
                </a:path>
              </a:pathLst>
            </a:custGeom>
            <a:solidFill>
              <a:srgbClr val="BC955C"/>
            </a:solidFill>
            <a:ln w="12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83" name="Google Shape;1283;p34"/>
          <p:cNvGrpSpPr/>
          <p:nvPr/>
        </p:nvGrpSpPr>
        <p:grpSpPr>
          <a:xfrm>
            <a:off x="2245247" y="7419073"/>
            <a:ext cx="599564" cy="466990"/>
            <a:chOff x="1725599" y="5058344"/>
            <a:chExt cx="470246" cy="318395"/>
          </a:xfrm>
        </p:grpSpPr>
        <p:grpSp>
          <p:nvGrpSpPr>
            <p:cNvPr id="1284" name="Google Shape;1284;p34"/>
            <p:cNvGrpSpPr/>
            <p:nvPr/>
          </p:nvGrpSpPr>
          <p:grpSpPr>
            <a:xfrm>
              <a:off x="1788789" y="5058344"/>
              <a:ext cx="343867" cy="287046"/>
              <a:chOff x="1788789" y="5058344"/>
              <a:chExt cx="343867" cy="287046"/>
            </a:xfrm>
          </p:grpSpPr>
          <p:sp>
            <p:nvSpPr>
              <p:cNvPr id="1285" name="Google Shape;1285;p34"/>
              <p:cNvSpPr/>
              <p:nvPr/>
            </p:nvSpPr>
            <p:spPr>
              <a:xfrm>
                <a:off x="1788789" y="5182757"/>
                <a:ext cx="114622" cy="162632"/>
              </a:xfrm>
              <a:custGeom>
                <a:avLst/>
                <a:gdLst/>
                <a:ahLst/>
                <a:cxnLst/>
                <a:rect l="l" t="t" r="r" b="b"/>
                <a:pathLst>
                  <a:path w="114622" h="162632" extrusionOk="0">
                    <a:moveTo>
                      <a:pt x="0" y="0"/>
                    </a:moveTo>
                    <a:lnTo>
                      <a:pt x="114623" y="0"/>
                    </a:lnTo>
                    <a:lnTo>
                      <a:pt x="114623" y="162633"/>
                    </a:lnTo>
                    <a:lnTo>
                      <a:pt x="0" y="162633"/>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6" name="Google Shape;1286;p34"/>
              <p:cNvSpPr/>
              <p:nvPr/>
            </p:nvSpPr>
            <p:spPr>
              <a:xfrm>
                <a:off x="1903411" y="5058344"/>
                <a:ext cx="114622" cy="287046"/>
              </a:xfrm>
              <a:custGeom>
                <a:avLst/>
                <a:gdLst/>
                <a:ahLst/>
                <a:cxnLst/>
                <a:rect l="l" t="t" r="r" b="b"/>
                <a:pathLst>
                  <a:path w="114622" h="287046" extrusionOk="0">
                    <a:moveTo>
                      <a:pt x="0" y="0"/>
                    </a:moveTo>
                    <a:lnTo>
                      <a:pt x="114623" y="0"/>
                    </a:lnTo>
                    <a:lnTo>
                      <a:pt x="114623" y="287046"/>
                    </a:lnTo>
                    <a:lnTo>
                      <a:pt x="0" y="287046"/>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87" name="Google Shape;1287;p34"/>
              <p:cNvSpPr/>
              <p:nvPr/>
            </p:nvSpPr>
            <p:spPr>
              <a:xfrm>
                <a:off x="2018034" y="5132341"/>
                <a:ext cx="114622" cy="213048"/>
              </a:xfrm>
              <a:custGeom>
                <a:avLst/>
                <a:gdLst/>
                <a:ahLst/>
                <a:cxnLst/>
                <a:rect l="l" t="t" r="r" b="b"/>
                <a:pathLst>
                  <a:path w="114622" h="213048" extrusionOk="0">
                    <a:moveTo>
                      <a:pt x="0" y="0"/>
                    </a:moveTo>
                    <a:lnTo>
                      <a:pt x="114623" y="0"/>
                    </a:lnTo>
                    <a:lnTo>
                      <a:pt x="114623" y="213049"/>
                    </a:lnTo>
                    <a:lnTo>
                      <a:pt x="0" y="213049"/>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88" name="Google Shape;1288;p34"/>
              <p:cNvGrpSpPr/>
              <p:nvPr/>
            </p:nvGrpSpPr>
            <p:grpSpPr>
              <a:xfrm>
                <a:off x="1941129" y="5141126"/>
                <a:ext cx="39187" cy="56822"/>
                <a:chOff x="1941129" y="5141126"/>
                <a:chExt cx="39187" cy="56822"/>
              </a:xfrm>
            </p:grpSpPr>
            <p:sp>
              <p:nvSpPr>
                <p:cNvPr id="1289" name="Google Shape;1289;p34"/>
                <p:cNvSpPr/>
                <p:nvPr/>
              </p:nvSpPr>
              <p:spPr>
                <a:xfrm>
                  <a:off x="1947007" y="5141126"/>
                  <a:ext cx="13715" cy="54862"/>
                </a:xfrm>
                <a:custGeom>
                  <a:avLst/>
                  <a:gdLst/>
                  <a:ahLst/>
                  <a:cxnLst/>
                  <a:rect l="l" t="t" r="r" b="b"/>
                  <a:pathLst>
                    <a:path w="13715" h="54862" extrusionOk="0">
                      <a:moveTo>
                        <a:pt x="0" y="0"/>
                      </a:moveTo>
                      <a:lnTo>
                        <a:pt x="13716" y="0"/>
                      </a:lnTo>
                      <a:lnTo>
                        <a:pt x="13716" y="54862"/>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0" name="Google Shape;1290;p34"/>
                <p:cNvSpPr/>
                <p:nvPr/>
              </p:nvSpPr>
              <p:spPr>
                <a:xfrm>
                  <a:off x="1941129" y="5195989"/>
                  <a:ext cx="39187" cy="1959"/>
                </a:xfrm>
                <a:custGeom>
                  <a:avLst/>
                  <a:gdLst/>
                  <a:ahLst/>
                  <a:cxnLst/>
                  <a:rect l="l" t="t" r="r" b="b"/>
                  <a:pathLst>
                    <a:path w="39187" h="1959" extrusionOk="0">
                      <a:moveTo>
                        <a:pt x="0" y="0"/>
                      </a:moveTo>
                      <a:lnTo>
                        <a:pt x="39187" y="0"/>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291" name="Google Shape;1291;p34"/>
              <p:cNvSpPr/>
              <p:nvPr/>
            </p:nvSpPr>
            <p:spPr>
              <a:xfrm>
                <a:off x="2050853" y="5203826"/>
                <a:ext cx="41146" cy="47024"/>
              </a:xfrm>
              <a:custGeom>
                <a:avLst/>
                <a:gdLst/>
                <a:ahLst/>
                <a:cxnLst/>
                <a:rect l="l" t="t" r="r" b="b"/>
                <a:pathLst>
                  <a:path w="41146" h="47024" extrusionOk="0">
                    <a:moveTo>
                      <a:pt x="0" y="0"/>
                    </a:moveTo>
                    <a:lnTo>
                      <a:pt x="33309" y="0"/>
                    </a:lnTo>
                    <a:lnTo>
                      <a:pt x="33309" y="23512"/>
                    </a:lnTo>
                    <a:lnTo>
                      <a:pt x="7837" y="23512"/>
                    </a:lnTo>
                    <a:lnTo>
                      <a:pt x="7837" y="47025"/>
                    </a:lnTo>
                    <a:lnTo>
                      <a:pt x="41147" y="47025"/>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292" name="Google Shape;1292;p34"/>
              <p:cNvGrpSpPr/>
              <p:nvPr/>
            </p:nvGrpSpPr>
            <p:grpSpPr>
              <a:xfrm>
                <a:off x="1831405" y="5235176"/>
                <a:ext cx="27431" cy="50943"/>
                <a:chOff x="1831405" y="5235176"/>
                <a:chExt cx="27431" cy="50943"/>
              </a:xfrm>
            </p:grpSpPr>
            <p:sp>
              <p:nvSpPr>
                <p:cNvPr id="1293" name="Google Shape;1293;p34"/>
                <p:cNvSpPr/>
                <p:nvPr/>
              </p:nvSpPr>
              <p:spPr>
                <a:xfrm>
                  <a:off x="1831405" y="5235176"/>
                  <a:ext cx="27431" cy="50943"/>
                </a:xfrm>
                <a:custGeom>
                  <a:avLst/>
                  <a:gdLst/>
                  <a:ahLst/>
                  <a:cxnLst/>
                  <a:rect l="l" t="t" r="r" b="b"/>
                  <a:pathLst>
                    <a:path w="27431" h="50943" extrusionOk="0">
                      <a:moveTo>
                        <a:pt x="0" y="0"/>
                      </a:moveTo>
                      <a:lnTo>
                        <a:pt x="27431" y="0"/>
                      </a:lnTo>
                      <a:lnTo>
                        <a:pt x="27431" y="50943"/>
                      </a:lnTo>
                      <a:lnTo>
                        <a:pt x="0" y="50943"/>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4" name="Google Shape;1294;p34"/>
                <p:cNvSpPr/>
                <p:nvPr/>
              </p:nvSpPr>
              <p:spPr>
                <a:xfrm>
                  <a:off x="1831405" y="5260647"/>
                  <a:ext cx="27431" cy="1959"/>
                </a:xfrm>
                <a:custGeom>
                  <a:avLst/>
                  <a:gdLst/>
                  <a:ahLst/>
                  <a:cxnLst/>
                  <a:rect l="l" t="t" r="r" b="b"/>
                  <a:pathLst>
                    <a:path w="27431" h="1959" extrusionOk="0">
                      <a:moveTo>
                        <a:pt x="0" y="0"/>
                      </a:moveTo>
                      <a:lnTo>
                        <a:pt x="27431" y="0"/>
                      </a:lnTo>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295" name="Google Shape;1295;p34"/>
            <p:cNvSpPr/>
            <p:nvPr/>
          </p:nvSpPr>
          <p:spPr>
            <a:xfrm>
              <a:off x="1725599" y="5345390"/>
              <a:ext cx="470246" cy="31349"/>
            </a:xfrm>
            <a:custGeom>
              <a:avLst/>
              <a:gdLst/>
              <a:ahLst/>
              <a:cxnLst/>
              <a:rect l="l" t="t" r="r" b="b"/>
              <a:pathLst>
                <a:path w="470246" h="31349" extrusionOk="0">
                  <a:moveTo>
                    <a:pt x="0" y="0"/>
                  </a:moveTo>
                  <a:lnTo>
                    <a:pt x="470246" y="0"/>
                  </a:lnTo>
                  <a:lnTo>
                    <a:pt x="470246" y="31350"/>
                  </a:lnTo>
                  <a:lnTo>
                    <a:pt x="0" y="31350"/>
                  </a:lnTo>
                  <a:close/>
                </a:path>
              </a:pathLst>
            </a:custGeom>
            <a:solidFill>
              <a:srgbClr val="BC955C"/>
            </a:solidFill>
            <a:ln w="1547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296" name="Google Shape;1296;p34"/>
          <p:cNvGrpSpPr/>
          <p:nvPr/>
        </p:nvGrpSpPr>
        <p:grpSpPr>
          <a:xfrm>
            <a:off x="3057723" y="7509077"/>
            <a:ext cx="486050" cy="300055"/>
            <a:chOff x="2362835" y="5119709"/>
            <a:chExt cx="381216" cy="204578"/>
          </a:xfrm>
        </p:grpSpPr>
        <p:sp>
          <p:nvSpPr>
            <p:cNvPr id="1297" name="Google Shape;1297;p34"/>
            <p:cNvSpPr/>
            <p:nvPr/>
          </p:nvSpPr>
          <p:spPr>
            <a:xfrm>
              <a:off x="2362835" y="5119709"/>
              <a:ext cx="381216" cy="204578"/>
            </a:xfrm>
            <a:custGeom>
              <a:avLst/>
              <a:gdLst/>
              <a:ahLst/>
              <a:cxnLst/>
              <a:rect l="l" t="t" r="r" b="b"/>
              <a:pathLst>
                <a:path w="381216" h="204578" extrusionOk="0">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8" name="Google Shape;1298;p34"/>
            <p:cNvSpPr/>
            <p:nvPr/>
          </p:nvSpPr>
          <p:spPr>
            <a:xfrm>
              <a:off x="2482713" y="5159868"/>
              <a:ext cx="40459" cy="40458"/>
            </a:xfrm>
            <a:custGeom>
              <a:avLst/>
              <a:gdLst/>
              <a:ahLst/>
              <a:cxnLst/>
              <a:rect l="l" t="t" r="r" b="b"/>
              <a:pathLst>
                <a:path w="40459" h="40458" extrusionOk="0">
                  <a:moveTo>
                    <a:pt x="40460" y="0"/>
                  </a:moveTo>
                  <a:lnTo>
                    <a:pt x="0" y="40458"/>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99" name="Google Shape;1299;p34"/>
            <p:cNvSpPr/>
            <p:nvPr/>
          </p:nvSpPr>
          <p:spPr>
            <a:xfrm>
              <a:off x="2512189" y="5175752"/>
              <a:ext cx="34809" cy="34809"/>
            </a:xfrm>
            <a:custGeom>
              <a:avLst/>
              <a:gdLst/>
              <a:ahLst/>
              <a:cxnLst/>
              <a:rect l="l" t="t" r="r" b="b"/>
              <a:pathLst>
                <a:path w="34809" h="34809" extrusionOk="0">
                  <a:moveTo>
                    <a:pt x="34810" y="0"/>
                  </a:moveTo>
                  <a:lnTo>
                    <a:pt x="0" y="34810"/>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0" name="Google Shape;1300;p34"/>
            <p:cNvSpPr/>
            <p:nvPr/>
          </p:nvSpPr>
          <p:spPr>
            <a:xfrm>
              <a:off x="2540463" y="5191636"/>
              <a:ext cx="30362" cy="30360"/>
            </a:xfrm>
            <a:custGeom>
              <a:avLst/>
              <a:gdLst/>
              <a:ahLst/>
              <a:cxnLst/>
              <a:rect l="l" t="t" r="r" b="b"/>
              <a:pathLst>
                <a:path w="30362" h="30360" extrusionOk="0">
                  <a:moveTo>
                    <a:pt x="30362" y="0"/>
                  </a:moveTo>
                  <a:lnTo>
                    <a:pt x="0" y="30361"/>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1" name="Google Shape;1301;p34"/>
            <p:cNvSpPr/>
            <p:nvPr/>
          </p:nvSpPr>
          <p:spPr>
            <a:xfrm>
              <a:off x="2369068" y="5159868"/>
              <a:ext cx="109720" cy="147586"/>
            </a:xfrm>
            <a:custGeom>
              <a:avLst/>
              <a:gdLst/>
              <a:ahLst/>
              <a:cxnLst/>
              <a:rect l="l" t="t" r="r" b="b"/>
              <a:pathLst>
                <a:path w="109720" h="147586" extrusionOk="0">
                  <a:moveTo>
                    <a:pt x="0" y="0"/>
                  </a:moveTo>
                  <a:cubicBezTo>
                    <a:pt x="9753" y="75730"/>
                    <a:pt x="41534" y="129668"/>
                    <a:pt x="109720" y="147586"/>
                  </a:cubicBez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2" name="Google Shape;1302;p34"/>
            <p:cNvSpPr/>
            <p:nvPr/>
          </p:nvSpPr>
          <p:spPr>
            <a:xfrm>
              <a:off x="2375348" y="5230284"/>
              <a:ext cx="53405" cy="80628"/>
            </a:xfrm>
            <a:custGeom>
              <a:avLst/>
              <a:gdLst/>
              <a:ahLst/>
              <a:cxnLst/>
              <a:rect l="l" t="t" r="r" b="b"/>
              <a:pathLst>
                <a:path w="53405" h="80628" extrusionOk="0">
                  <a:moveTo>
                    <a:pt x="0" y="80629"/>
                  </a:moveTo>
                  <a:lnTo>
                    <a:pt x="53405" y="0"/>
                  </a:lnTo>
                </a:path>
              </a:pathLst>
            </a:custGeom>
            <a:solidFill>
              <a:srgbClr val="BC955C"/>
            </a:solidFill>
            <a:ln w="12500"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03" name="Google Shape;1303;p34"/>
          <p:cNvGrpSpPr/>
          <p:nvPr/>
        </p:nvGrpSpPr>
        <p:grpSpPr>
          <a:xfrm>
            <a:off x="3853821" y="7412463"/>
            <a:ext cx="349245" cy="502195"/>
            <a:chOff x="2987226" y="5053837"/>
            <a:chExt cx="273918" cy="342398"/>
          </a:xfrm>
        </p:grpSpPr>
        <p:sp>
          <p:nvSpPr>
            <p:cNvPr id="1304" name="Google Shape;1304;p34"/>
            <p:cNvSpPr/>
            <p:nvPr/>
          </p:nvSpPr>
          <p:spPr>
            <a:xfrm>
              <a:off x="3055706" y="5156556"/>
              <a:ext cx="45653" cy="28533"/>
            </a:xfrm>
            <a:custGeom>
              <a:avLst/>
              <a:gdLst/>
              <a:ahLst/>
              <a:cxnLst/>
              <a:rect l="l" t="t" r="r" b="b"/>
              <a:pathLst>
                <a:path w="45653" h="28533" extrusionOk="0">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5" name="Google Shape;1305;p34"/>
            <p:cNvSpPr/>
            <p:nvPr/>
          </p:nvSpPr>
          <p:spPr>
            <a:xfrm>
              <a:off x="3147012" y="5156556"/>
              <a:ext cx="45653" cy="28533"/>
            </a:xfrm>
            <a:custGeom>
              <a:avLst/>
              <a:gdLst/>
              <a:ahLst/>
              <a:cxnLst/>
              <a:rect l="l" t="t" r="r" b="b"/>
              <a:pathLst>
                <a:path w="45653" h="28533" extrusionOk="0">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6" name="Google Shape;1306;p34"/>
            <p:cNvSpPr/>
            <p:nvPr/>
          </p:nvSpPr>
          <p:spPr>
            <a:xfrm>
              <a:off x="2987226" y="5053837"/>
              <a:ext cx="273918" cy="342398"/>
            </a:xfrm>
            <a:custGeom>
              <a:avLst/>
              <a:gdLst/>
              <a:ahLst/>
              <a:cxnLst/>
              <a:rect l="l" t="t" r="r" b="b"/>
              <a:pathLst>
                <a:path w="273918" h="342398" extrusionOk="0">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7" name="Google Shape;1307;p34"/>
            <p:cNvSpPr/>
            <p:nvPr/>
          </p:nvSpPr>
          <p:spPr>
            <a:xfrm>
              <a:off x="3072826" y="5173676"/>
              <a:ext cx="102719" cy="91306"/>
            </a:xfrm>
            <a:custGeom>
              <a:avLst/>
              <a:gdLst/>
              <a:ahLst/>
              <a:cxnLst/>
              <a:rect l="l" t="t" r="r" b="b"/>
              <a:pathLst>
                <a:path w="102719" h="91306" extrusionOk="0">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08" name="Google Shape;1308;p34"/>
          <p:cNvSpPr/>
          <p:nvPr/>
        </p:nvSpPr>
        <p:spPr>
          <a:xfrm>
            <a:off x="4541465" y="7373287"/>
            <a:ext cx="436556" cy="477344"/>
          </a:xfrm>
          <a:custGeom>
            <a:avLst/>
            <a:gdLst/>
            <a:ahLst/>
            <a:cxnLst/>
            <a:rect l="l" t="t" r="r" b="b"/>
            <a:pathLst>
              <a:path w="342397" h="325277" extrusionOk="0">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09" name="Google Shape;1309;p34"/>
          <p:cNvSpPr/>
          <p:nvPr/>
        </p:nvSpPr>
        <p:spPr>
          <a:xfrm>
            <a:off x="5309430" y="7490759"/>
            <a:ext cx="381987" cy="345447"/>
          </a:xfrm>
          <a:custGeom>
            <a:avLst/>
            <a:gdLst/>
            <a:ahLst/>
            <a:cxnLst/>
            <a:rect l="l" t="t" r="r" b="b"/>
            <a:pathLst>
              <a:path w="299598" h="235398" extrusionOk="0">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0" name="Google Shape;1310;p34"/>
          <p:cNvSpPr/>
          <p:nvPr/>
        </p:nvSpPr>
        <p:spPr>
          <a:xfrm>
            <a:off x="5987023" y="7363387"/>
            <a:ext cx="455953" cy="462943"/>
          </a:xfrm>
          <a:custGeom>
            <a:avLst/>
            <a:gdLst/>
            <a:ahLst/>
            <a:cxnLst/>
            <a:rect l="l" t="t" r="r" b="b"/>
            <a:pathLst>
              <a:path w="357610" h="315464" extrusionOk="0">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1" name="Google Shape;1311;p34"/>
          <p:cNvSpPr/>
          <p:nvPr/>
        </p:nvSpPr>
        <p:spPr>
          <a:xfrm>
            <a:off x="6772008" y="7543417"/>
            <a:ext cx="455953" cy="337367"/>
          </a:xfrm>
          <a:custGeom>
            <a:avLst/>
            <a:gdLst/>
            <a:ahLst/>
            <a:cxnLst/>
            <a:rect l="l" t="t" r="r" b="b"/>
            <a:pathLst>
              <a:path w="357610" h="229892" extrusionOk="0">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2" name="Google Shape;1312;p34"/>
          <p:cNvSpPr/>
          <p:nvPr/>
        </p:nvSpPr>
        <p:spPr>
          <a:xfrm>
            <a:off x="7539033" y="7393090"/>
            <a:ext cx="399514" cy="577714"/>
          </a:xfrm>
          <a:custGeom>
            <a:avLst/>
            <a:gdLst/>
            <a:ahLst/>
            <a:cxnLst/>
            <a:rect l="l" t="t" r="r" b="b"/>
            <a:pathLst>
              <a:path w="313344" h="393672" extrusionOk="0">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3" name="Google Shape;1313;p34"/>
          <p:cNvSpPr/>
          <p:nvPr/>
        </p:nvSpPr>
        <p:spPr>
          <a:xfrm>
            <a:off x="8333526" y="7435572"/>
            <a:ext cx="373283" cy="498803"/>
          </a:xfrm>
          <a:custGeom>
            <a:avLst/>
            <a:gdLst/>
            <a:ahLst/>
            <a:cxnLst/>
            <a:rect l="l" t="t" r="r" b="b"/>
            <a:pathLst>
              <a:path w="292771" h="339900" extrusionOk="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4" name="Google Shape;1314;p34"/>
          <p:cNvSpPr/>
          <p:nvPr/>
        </p:nvSpPr>
        <p:spPr>
          <a:xfrm>
            <a:off x="9059632" y="7470059"/>
            <a:ext cx="389228" cy="465224"/>
          </a:xfrm>
          <a:custGeom>
            <a:avLst/>
            <a:gdLst/>
            <a:ahLst/>
            <a:cxnLst/>
            <a:rect l="l" t="t" r="r" b="b"/>
            <a:pathLst>
              <a:path w="305277" h="317018" extrusionOk="0">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5" name="Google Shape;1315;p34"/>
          <p:cNvSpPr/>
          <p:nvPr/>
        </p:nvSpPr>
        <p:spPr>
          <a:xfrm>
            <a:off x="9844600" y="7453505"/>
            <a:ext cx="343017" cy="529147"/>
          </a:xfrm>
          <a:custGeom>
            <a:avLst/>
            <a:gdLst/>
            <a:ahLst/>
            <a:cxnLst/>
            <a:rect l="l" t="t" r="r" b="b"/>
            <a:pathLst>
              <a:path w="269033" h="360577" extrusionOk="0">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316" name="Google Shape;1316;p34"/>
          <p:cNvGrpSpPr/>
          <p:nvPr/>
        </p:nvGrpSpPr>
        <p:grpSpPr>
          <a:xfrm>
            <a:off x="10569194" y="7448872"/>
            <a:ext cx="479651" cy="551768"/>
            <a:chOff x="8254185" y="5078661"/>
            <a:chExt cx="376197" cy="376197"/>
          </a:xfrm>
        </p:grpSpPr>
        <p:sp>
          <p:nvSpPr>
            <p:cNvPr id="1317" name="Google Shape;1317;p34"/>
            <p:cNvSpPr/>
            <p:nvPr/>
          </p:nvSpPr>
          <p:spPr>
            <a:xfrm>
              <a:off x="8254185" y="5078661"/>
              <a:ext cx="376197" cy="376197"/>
            </a:xfrm>
            <a:custGeom>
              <a:avLst/>
              <a:gdLst/>
              <a:ahLst/>
              <a:cxnLst/>
              <a:rect l="l" t="t" r="r" b="b"/>
              <a:pathLst>
                <a:path w="376197" h="376197" extrusionOk="0">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8" name="Google Shape;1318;p34"/>
            <p:cNvSpPr/>
            <p:nvPr/>
          </p:nvSpPr>
          <p:spPr>
            <a:xfrm>
              <a:off x="8311343" y="5135819"/>
              <a:ext cx="238367" cy="128643"/>
            </a:xfrm>
            <a:custGeom>
              <a:avLst/>
              <a:gdLst/>
              <a:ahLst/>
              <a:cxnLst/>
              <a:rect l="l" t="t" r="r" b="b"/>
              <a:pathLst>
                <a:path w="238367" h="128643" extrusionOk="0">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19" name="Google Shape;1319;p34"/>
            <p:cNvSpPr/>
            <p:nvPr/>
          </p:nvSpPr>
          <p:spPr>
            <a:xfrm>
              <a:off x="8489308" y="5251085"/>
              <a:ext cx="15674" cy="47024"/>
            </a:xfrm>
            <a:custGeom>
              <a:avLst/>
              <a:gdLst/>
              <a:ahLst/>
              <a:cxnLst/>
              <a:rect l="l" t="t" r="r" b="b"/>
              <a:pathLst>
                <a:path w="15674" h="47024" extrusionOk="0">
                  <a:moveTo>
                    <a:pt x="0" y="0"/>
                  </a:moveTo>
                  <a:lnTo>
                    <a:pt x="15675" y="0"/>
                  </a:lnTo>
                  <a:lnTo>
                    <a:pt x="15675" y="47025"/>
                  </a:lnTo>
                  <a:lnTo>
                    <a:pt x="0" y="470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0" name="Google Shape;1320;p34"/>
            <p:cNvSpPr/>
            <p:nvPr/>
          </p:nvSpPr>
          <p:spPr>
            <a:xfrm>
              <a:off x="8528495" y="5211897"/>
              <a:ext cx="15674" cy="86211"/>
            </a:xfrm>
            <a:custGeom>
              <a:avLst/>
              <a:gdLst/>
              <a:ahLst/>
              <a:cxnLst/>
              <a:rect l="l" t="t" r="r" b="b"/>
              <a:pathLst>
                <a:path w="15674" h="86211" extrusionOk="0">
                  <a:moveTo>
                    <a:pt x="0" y="0"/>
                  </a:moveTo>
                  <a:lnTo>
                    <a:pt x="15675" y="0"/>
                  </a:lnTo>
                  <a:lnTo>
                    <a:pt x="15675" y="86212"/>
                  </a:lnTo>
                  <a:lnTo>
                    <a:pt x="0" y="862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1" name="Google Shape;1321;p34"/>
            <p:cNvSpPr/>
            <p:nvPr/>
          </p:nvSpPr>
          <p:spPr>
            <a:xfrm>
              <a:off x="8567683" y="5172710"/>
              <a:ext cx="15674" cy="125399"/>
            </a:xfrm>
            <a:custGeom>
              <a:avLst/>
              <a:gdLst/>
              <a:ahLst/>
              <a:cxnLst/>
              <a:rect l="l" t="t" r="r" b="b"/>
              <a:pathLst>
                <a:path w="15674" h="125399" extrusionOk="0">
                  <a:moveTo>
                    <a:pt x="0" y="0"/>
                  </a:moveTo>
                  <a:lnTo>
                    <a:pt x="15675" y="0"/>
                  </a:lnTo>
                  <a:lnTo>
                    <a:pt x="15675" y="125399"/>
                  </a:lnTo>
                  <a:lnTo>
                    <a:pt x="0" y="1253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22" name="Google Shape;1322;p34"/>
          <p:cNvGrpSpPr/>
          <p:nvPr/>
        </p:nvGrpSpPr>
        <p:grpSpPr>
          <a:xfrm>
            <a:off x="11350318" y="7437378"/>
            <a:ext cx="452319" cy="520326"/>
            <a:chOff x="8866831" y="5070824"/>
            <a:chExt cx="354760" cy="354760"/>
          </a:xfrm>
        </p:grpSpPr>
        <p:sp>
          <p:nvSpPr>
            <p:cNvPr id="1323" name="Google Shape;1323;p34"/>
            <p:cNvSpPr/>
            <p:nvPr/>
          </p:nvSpPr>
          <p:spPr>
            <a:xfrm>
              <a:off x="8866831" y="5070824"/>
              <a:ext cx="354760" cy="354760"/>
            </a:xfrm>
            <a:custGeom>
              <a:avLst/>
              <a:gdLst/>
              <a:ahLst/>
              <a:cxnLst/>
              <a:rect l="l" t="t" r="r" b="b"/>
              <a:pathLst>
                <a:path w="354760" h="354760" extrusionOk="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4" name="Google Shape;1324;p34"/>
            <p:cNvSpPr/>
            <p:nvPr/>
          </p:nvSpPr>
          <p:spPr>
            <a:xfrm>
              <a:off x="9115163" y="5360544"/>
              <a:ext cx="70952" cy="35476"/>
            </a:xfrm>
            <a:custGeom>
              <a:avLst/>
              <a:gdLst/>
              <a:ahLst/>
              <a:cxnLst/>
              <a:rect l="l" t="t" r="r" b="b"/>
              <a:pathLst>
                <a:path w="70952" h="35476" extrusionOk="0">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5" name="Google Shape;1325;p34"/>
            <p:cNvSpPr/>
            <p:nvPr/>
          </p:nvSpPr>
          <p:spPr>
            <a:xfrm>
              <a:off x="9026473" y="5236378"/>
              <a:ext cx="35476" cy="47301"/>
            </a:xfrm>
            <a:custGeom>
              <a:avLst/>
              <a:gdLst/>
              <a:ahLst/>
              <a:cxnLst/>
              <a:rect l="l" t="t" r="r" b="b"/>
              <a:pathLst>
                <a:path w="35476" h="47301" extrusionOk="0">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26" name="Google Shape;1326;p34"/>
          <p:cNvGrpSpPr/>
          <p:nvPr/>
        </p:nvGrpSpPr>
        <p:grpSpPr>
          <a:xfrm>
            <a:off x="12084177" y="7429179"/>
            <a:ext cx="411260" cy="571450"/>
            <a:chOff x="9442407" y="5065234"/>
            <a:chExt cx="322557" cy="389616"/>
          </a:xfrm>
        </p:grpSpPr>
        <p:sp>
          <p:nvSpPr>
            <p:cNvPr id="1327" name="Google Shape;1327;p34"/>
            <p:cNvSpPr/>
            <p:nvPr/>
          </p:nvSpPr>
          <p:spPr>
            <a:xfrm>
              <a:off x="9504102" y="5139000"/>
              <a:ext cx="198496" cy="274945"/>
            </a:xfrm>
            <a:custGeom>
              <a:avLst/>
              <a:gdLst/>
              <a:ahLst/>
              <a:cxnLst/>
              <a:rect l="l" t="t" r="r" b="b"/>
              <a:pathLst>
                <a:path w="198496" h="274945" extrusionOk="0">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solidFill>
              <a:srgbClr val="BC955C"/>
            </a:solidFill>
            <a:ln w="136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8" name="Google Shape;1328;p34"/>
            <p:cNvSpPr/>
            <p:nvPr/>
          </p:nvSpPr>
          <p:spPr>
            <a:xfrm>
              <a:off x="9537632" y="5098764"/>
              <a:ext cx="130095" cy="65047"/>
            </a:xfrm>
            <a:custGeom>
              <a:avLst/>
              <a:gdLst/>
              <a:ahLst/>
              <a:cxnLst/>
              <a:rect l="l" t="t" r="r" b="b"/>
              <a:pathLst>
                <a:path w="130095" h="65047" extrusionOk="0">
                  <a:moveTo>
                    <a:pt x="-2890" y="57563"/>
                  </a:moveTo>
                  <a:cubicBezTo>
                    <a:pt x="-2890" y="22022"/>
                    <a:pt x="25945" y="-7485"/>
                    <a:pt x="62158" y="-7485"/>
                  </a:cubicBezTo>
                  <a:cubicBezTo>
                    <a:pt x="97699" y="-7485"/>
                    <a:pt x="127206" y="21351"/>
                    <a:pt x="127206" y="57563"/>
                  </a:cubicBezTo>
                </a:path>
              </a:pathLst>
            </a:custGeom>
            <a:solidFill>
              <a:srgbClr val="BC955C"/>
            </a:solidFill>
            <a:ln w="136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29" name="Google Shape;1329;p34"/>
            <p:cNvSpPr/>
            <p:nvPr/>
          </p:nvSpPr>
          <p:spPr>
            <a:xfrm>
              <a:off x="9602680" y="5414615"/>
              <a:ext cx="6985" cy="40235"/>
            </a:xfrm>
            <a:custGeom>
              <a:avLst/>
              <a:gdLst/>
              <a:ahLst/>
              <a:cxnLst/>
              <a:rect l="l" t="t" r="r" b="b"/>
              <a:pathLst>
                <a:path w="6985" h="40235" extrusionOk="0">
                  <a:moveTo>
                    <a:pt x="-2890" y="-7894"/>
                  </a:moveTo>
                  <a:lnTo>
                    <a:pt x="-2890" y="32342"/>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0" name="Google Shape;1330;p34"/>
            <p:cNvSpPr/>
            <p:nvPr/>
          </p:nvSpPr>
          <p:spPr>
            <a:xfrm>
              <a:off x="9573174" y="5147718"/>
              <a:ext cx="59012" cy="179049"/>
            </a:xfrm>
            <a:custGeom>
              <a:avLst/>
              <a:gdLst/>
              <a:ahLst/>
              <a:cxnLst/>
              <a:rect l="l" t="t" r="r" b="b"/>
              <a:pathLst>
                <a:path w="59012" h="179049" extrusionOk="0">
                  <a:moveTo>
                    <a:pt x="-2890" y="-6286"/>
                  </a:moveTo>
                  <a:lnTo>
                    <a:pt x="26616" y="171422"/>
                  </a:lnTo>
                  <a:lnTo>
                    <a:pt x="56122" y="-7628"/>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1" name="Google Shape;1331;p34"/>
            <p:cNvSpPr/>
            <p:nvPr/>
          </p:nvSpPr>
          <p:spPr>
            <a:xfrm>
              <a:off x="9626151" y="5065234"/>
              <a:ext cx="21459" cy="38224"/>
            </a:xfrm>
            <a:custGeom>
              <a:avLst/>
              <a:gdLst/>
              <a:ahLst/>
              <a:cxnLst/>
              <a:rect l="l" t="t" r="r" b="b"/>
              <a:pathLst>
                <a:path w="21459" h="38224" extrusionOk="0">
                  <a:moveTo>
                    <a:pt x="-2936" y="30803"/>
                  </a:moveTo>
                  <a:lnTo>
                    <a:pt x="18523" y="-7421"/>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2" name="Google Shape;1332;p34"/>
            <p:cNvSpPr/>
            <p:nvPr/>
          </p:nvSpPr>
          <p:spPr>
            <a:xfrm>
              <a:off x="9559091" y="5065905"/>
              <a:ext cx="20788" cy="36212"/>
            </a:xfrm>
            <a:custGeom>
              <a:avLst/>
              <a:gdLst/>
              <a:ahLst/>
              <a:cxnLst/>
              <a:rect l="l" t="t" r="r" b="b"/>
              <a:pathLst>
                <a:path w="20788" h="36212" extrusionOk="0">
                  <a:moveTo>
                    <a:pt x="17943" y="28791"/>
                  </a:moveTo>
                  <a:lnTo>
                    <a:pt x="-2846" y="-7421"/>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3" name="Google Shape;1333;p34"/>
            <p:cNvSpPr/>
            <p:nvPr/>
          </p:nvSpPr>
          <p:spPr>
            <a:xfrm>
              <a:off x="9442407" y="5257696"/>
              <a:ext cx="322557" cy="6985"/>
            </a:xfrm>
            <a:custGeom>
              <a:avLst/>
              <a:gdLst/>
              <a:ahLst/>
              <a:cxnLst/>
              <a:rect l="l" t="t" r="r" b="b"/>
              <a:pathLst>
                <a:path w="322557" h="6985" extrusionOk="0">
                  <a:moveTo>
                    <a:pt x="-2892" y="-7655"/>
                  </a:moveTo>
                  <a:lnTo>
                    <a:pt x="57462" y="-7655"/>
                  </a:lnTo>
                  <a:moveTo>
                    <a:pt x="259983" y="-7655"/>
                  </a:moveTo>
                  <a:lnTo>
                    <a:pt x="319666" y="-7655"/>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4" name="Google Shape;1334;p34"/>
            <p:cNvSpPr/>
            <p:nvPr/>
          </p:nvSpPr>
          <p:spPr>
            <a:xfrm>
              <a:off x="9453807" y="5130953"/>
              <a:ext cx="299757" cy="52977"/>
            </a:xfrm>
            <a:custGeom>
              <a:avLst/>
              <a:gdLst/>
              <a:ahLst/>
              <a:cxnLst/>
              <a:rect l="l" t="t" r="r" b="b"/>
              <a:pathLst>
                <a:path w="299757" h="52977" extrusionOk="0">
                  <a:moveTo>
                    <a:pt x="296865" y="-7520"/>
                  </a:moveTo>
                  <a:lnTo>
                    <a:pt x="296865" y="45457"/>
                  </a:lnTo>
                  <a:lnTo>
                    <a:pt x="229806" y="45457"/>
                  </a:lnTo>
                  <a:moveTo>
                    <a:pt x="63497" y="45457"/>
                  </a:moveTo>
                  <a:lnTo>
                    <a:pt x="-2892" y="45457"/>
                  </a:lnTo>
                  <a:lnTo>
                    <a:pt x="-2892" y="-7520"/>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5" name="Google Shape;1335;p34"/>
            <p:cNvSpPr/>
            <p:nvPr/>
          </p:nvSpPr>
          <p:spPr>
            <a:xfrm>
              <a:off x="9453137" y="5326767"/>
              <a:ext cx="299086" cy="52977"/>
            </a:xfrm>
            <a:custGeom>
              <a:avLst/>
              <a:gdLst/>
              <a:ahLst/>
              <a:cxnLst/>
              <a:rect l="l" t="t" r="r" b="b"/>
              <a:pathLst>
                <a:path w="299086" h="52977" extrusionOk="0">
                  <a:moveTo>
                    <a:pt x="296196" y="45193"/>
                  </a:moveTo>
                  <a:lnTo>
                    <a:pt x="296196" y="-7784"/>
                  </a:lnTo>
                  <a:lnTo>
                    <a:pt x="247243" y="-7784"/>
                  </a:lnTo>
                  <a:moveTo>
                    <a:pt x="48746" y="-7784"/>
                  </a:moveTo>
                  <a:lnTo>
                    <a:pt x="-2890" y="-7784"/>
                  </a:lnTo>
                  <a:lnTo>
                    <a:pt x="-2890" y="45193"/>
                  </a:lnTo>
                </a:path>
              </a:pathLst>
            </a:custGeom>
            <a:solidFill>
              <a:srgbClr val="BC955C"/>
            </a:solidFill>
            <a:ln w="136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36" name="Google Shape;1336;p34"/>
          <p:cNvGrpSpPr/>
          <p:nvPr/>
        </p:nvGrpSpPr>
        <p:grpSpPr>
          <a:xfrm>
            <a:off x="12839140" y="7446850"/>
            <a:ext cx="434683" cy="431069"/>
            <a:chOff x="10034535" y="5077282"/>
            <a:chExt cx="340928" cy="293904"/>
          </a:xfrm>
        </p:grpSpPr>
        <p:sp>
          <p:nvSpPr>
            <p:cNvPr id="1337" name="Google Shape;1337;p34"/>
            <p:cNvSpPr/>
            <p:nvPr/>
          </p:nvSpPr>
          <p:spPr>
            <a:xfrm>
              <a:off x="10034535" y="5124307"/>
              <a:ext cx="340928" cy="246879"/>
            </a:xfrm>
            <a:custGeom>
              <a:avLst/>
              <a:gdLst/>
              <a:ahLst/>
              <a:cxnLst/>
              <a:rect l="l" t="t" r="r" b="b"/>
              <a:pathLst>
                <a:path w="340928" h="246879" extrusionOk="0">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8" name="Google Shape;1338;p34"/>
            <p:cNvSpPr/>
            <p:nvPr/>
          </p:nvSpPr>
          <p:spPr>
            <a:xfrm>
              <a:off x="10140340" y="5077282"/>
              <a:ext cx="129317" cy="58780"/>
            </a:xfrm>
            <a:custGeom>
              <a:avLst/>
              <a:gdLst/>
              <a:ahLst/>
              <a:cxnLst/>
              <a:rect l="l" t="t" r="r" b="b"/>
              <a:pathLst>
                <a:path w="129317" h="58780" extrusionOk="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39" name="Google Shape;1339;p34"/>
            <p:cNvSpPr/>
            <p:nvPr/>
          </p:nvSpPr>
          <p:spPr>
            <a:xfrm>
              <a:off x="10140340" y="5194844"/>
              <a:ext cx="129317" cy="129317"/>
            </a:xfrm>
            <a:custGeom>
              <a:avLst/>
              <a:gdLst/>
              <a:ahLst/>
              <a:cxnLst/>
              <a:rect l="l" t="t" r="r" b="b"/>
              <a:pathLst>
                <a:path w="129317" h="129317" extrusionOk="0">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0" name="Google Shape;1340;p34"/>
            <p:cNvSpPr/>
            <p:nvPr/>
          </p:nvSpPr>
          <p:spPr>
            <a:xfrm>
              <a:off x="10116828" y="5171332"/>
              <a:ext cx="176342" cy="176342"/>
            </a:xfrm>
            <a:custGeom>
              <a:avLst/>
              <a:gdLst/>
              <a:ahLst/>
              <a:cxnLst/>
              <a:rect l="l" t="t" r="r" b="b"/>
              <a:pathLst>
                <a:path w="176342" h="176342" extrusionOk="0">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1" name="Google Shape;1341;p34"/>
            <p:cNvSpPr/>
            <p:nvPr/>
          </p:nvSpPr>
          <p:spPr>
            <a:xfrm>
              <a:off x="10058047" y="5153697"/>
              <a:ext cx="58780" cy="58780"/>
            </a:xfrm>
            <a:custGeom>
              <a:avLst/>
              <a:gdLst/>
              <a:ahLst/>
              <a:cxnLst/>
              <a:rect l="l" t="t" r="r" b="b"/>
              <a:pathLst>
                <a:path w="58780" h="58780" extrusionOk="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2" name="Google Shape;1342;p34"/>
            <p:cNvSpPr/>
            <p:nvPr/>
          </p:nvSpPr>
          <p:spPr>
            <a:xfrm>
              <a:off x="10293170" y="5147819"/>
              <a:ext cx="58780" cy="35268"/>
            </a:xfrm>
            <a:custGeom>
              <a:avLst/>
              <a:gdLst/>
              <a:ahLst/>
              <a:cxnLst/>
              <a:rect l="l" t="t" r="r" b="b"/>
              <a:pathLst>
                <a:path w="58780" h="35268" extrusionOk="0">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3" name="Google Shape;1343;p34"/>
            <p:cNvSpPr/>
            <p:nvPr/>
          </p:nvSpPr>
          <p:spPr>
            <a:xfrm>
              <a:off x="10163852" y="5100795"/>
              <a:ext cx="82293" cy="35268"/>
            </a:xfrm>
            <a:custGeom>
              <a:avLst/>
              <a:gdLst/>
              <a:ahLst/>
              <a:cxnLst/>
              <a:rect l="l" t="t" r="r" b="b"/>
              <a:pathLst>
                <a:path w="82293" h="35268" extrusionOk="0">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44" name="Google Shape;1344;p34"/>
          <p:cNvGrpSpPr/>
          <p:nvPr/>
        </p:nvGrpSpPr>
        <p:grpSpPr>
          <a:xfrm>
            <a:off x="13569298" y="7525595"/>
            <a:ext cx="439770" cy="360192"/>
            <a:chOff x="10607208" y="5130971"/>
            <a:chExt cx="344918" cy="245580"/>
          </a:xfrm>
        </p:grpSpPr>
        <p:grpSp>
          <p:nvGrpSpPr>
            <p:cNvPr id="1345" name="Google Shape;1345;p34"/>
            <p:cNvGrpSpPr/>
            <p:nvPr/>
          </p:nvGrpSpPr>
          <p:grpSpPr>
            <a:xfrm>
              <a:off x="10607208" y="5130971"/>
              <a:ext cx="344918" cy="245580"/>
              <a:chOff x="10607208" y="5130971"/>
              <a:chExt cx="344918" cy="245580"/>
            </a:xfrm>
          </p:grpSpPr>
          <p:sp>
            <p:nvSpPr>
              <p:cNvPr id="1346" name="Google Shape;1346;p34"/>
              <p:cNvSpPr/>
              <p:nvPr/>
            </p:nvSpPr>
            <p:spPr>
              <a:xfrm>
                <a:off x="10607208" y="5130971"/>
                <a:ext cx="344918" cy="245580"/>
              </a:xfrm>
              <a:custGeom>
                <a:avLst/>
                <a:gdLst/>
                <a:ahLst/>
                <a:cxnLst/>
                <a:rect l="l" t="t" r="r" b="b"/>
                <a:pathLst>
                  <a:path w="344918" h="245580" extrusionOk="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7" name="Google Shape;1347;p34"/>
              <p:cNvSpPr/>
              <p:nvPr/>
            </p:nvSpPr>
            <p:spPr>
              <a:xfrm>
                <a:off x="10635697" y="5155706"/>
                <a:ext cx="59613" cy="15566"/>
              </a:xfrm>
              <a:custGeom>
                <a:avLst/>
                <a:gdLst/>
                <a:ahLst/>
                <a:cxnLst/>
                <a:rect l="l" t="t" r="r" b="b"/>
                <a:pathLst>
                  <a:path w="59613" h="15566" extrusionOk="0">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48" name="Google Shape;1348;p34"/>
            <p:cNvSpPr/>
            <p:nvPr/>
          </p:nvSpPr>
          <p:spPr>
            <a:xfrm>
              <a:off x="10643908" y="5305558"/>
              <a:ext cx="48572" cy="25345"/>
            </a:xfrm>
            <a:custGeom>
              <a:avLst/>
              <a:gdLst/>
              <a:ahLst/>
              <a:cxnLst/>
              <a:rect l="l" t="t" r="r" b="b"/>
              <a:pathLst>
                <a:path w="48572" h="25345" extrusionOk="0">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49" name="Google Shape;1349;p34"/>
            <p:cNvSpPr/>
            <p:nvPr/>
          </p:nvSpPr>
          <p:spPr>
            <a:xfrm>
              <a:off x="10713376" y="5206312"/>
              <a:ext cx="66756" cy="124252"/>
            </a:xfrm>
            <a:custGeom>
              <a:avLst/>
              <a:gdLst/>
              <a:ahLst/>
              <a:cxnLst/>
              <a:rect l="l" t="t" r="r" b="b"/>
              <a:pathLst>
                <a:path w="66756" h="124252" extrusionOk="0">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0" name="Google Shape;1350;p34"/>
            <p:cNvSpPr/>
            <p:nvPr/>
          </p:nvSpPr>
          <p:spPr>
            <a:xfrm>
              <a:off x="10643908" y="5257596"/>
              <a:ext cx="48572" cy="25345"/>
            </a:xfrm>
            <a:custGeom>
              <a:avLst/>
              <a:gdLst/>
              <a:ahLst/>
              <a:cxnLst/>
              <a:rect l="l" t="t" r="r" b="b"/>
              <a:pathLst>
                <a:path w="48572" h="25345" extrusionOk="0">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1" name="Google Shape;1351;p34"/>
            <p:cNvSpPr/>
            <p:nvPr/>
          </p:nvSpPr>
          <p:spPr>
            <a:xfrm>
              <a:off x="10643925" y="5206812"/>
              <a:ext cx="48572" cy="25353"/>
            </a:xfrm>
            <a:custGeom>
              <a:avLst/>
              <a:gdLst/>
              <a:ahLst/>
              <a:cxnLst/>
              <a:rect l="l" t="t" r="r" b="b"/>
              <a:pathLst>
                <a:path w="48572" h="25353" extrusionOk="0">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52" name="Google Shape;1352;p34"/>
          <p:cNvGrpSpPr/>
          <p:nvPr/>
        </p:nvGrpSpPr>
        <p:grpSpPr>
          <a:xfrm>
            <a:off x="1539988" y="8449687"/>
            <a:ext cx="460748" cy="490022"/>
            <a:chOff x="1172455" y="5761019"/>
            <a:chExt cx="361371" cy="334098"/>
          </a:xfrm>
        </p:grpSpPr>
        <p:sp>
          <p:nvSpPr>
            <p:cNvPr id="1353" name="Google Shape;1353;p34"/>
            <p:cNvSpPr/>
            <p:nvPr/>
          </p:nvSpPr>
          <p:spPr>
            <a:xfrm>
              <a:off x="1172455" y="5761019"/>
              <a:ext cx="361371" cy="261142"/>
            </a:xfrm>
            <a:custGeom>
              <a:avLst/>
              <a:gdLst/>
              <a:ahLst/>
              <a:cxnLst/>
              <a:rect l="l" t="t" r="r" b="b"/>
              <a:pathLst>
                <a:path w="361371" h="261142" extrusionOk="0">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4" name="Google Shape;1354;p34"/>
            <p:cNvSpPr/>
            <p:nvPr/>
          </p:nvSpPr>
          <p:spPr>
            <a:xfrm>
              <a:off x="1239958" y="6022162"/>
              <a:ext cx="246141" cy="34773"/>
            </a:xfrm>
            <a:custGeom>
              <a:avLst/>
              <a:gdLst/>
              <a:ahLst/>
              <a:cxnLst/>
              <a:rect l="l" t="t" r="r" b="b"/>
              <a:pathLst>
                <a:path w="246141" h="34773" extrusionOk="0">
                  <a:moveTo>
                    <a:pt x="-4884" y="24997"/>
                  </a:moveTo>
                  <a:lnTo>
                    <a:pt x="63982" y="-9777"/>
                  </a:lnTo>
                  <a:lnTo>
                    <a:pt x="133529" y="-9777"/>
                  </a:lnTo>
                  <a:lnTo>
                    <a:pt x="241258" y="24315"/>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5" name="Google Shape;1355;p34"/>
            <p:cNvSpPr/>
            <p:nvPr/>
          </p:nvSpPr>
          <p:spPr>
            <a:xfrm>
              <a:off x="1222229" y="6056935"/>
              <a:ext cx="38182" cy="38182"/>
            </a:xfrm>
            <a:custGeom>
              <a:avLst/>
              <a:gdLst/>
              <a:ahLst/>
              <a:cxnLst/>
              <a:rect l="l" t="t" r="r" b="b"/>
              <a:pathLst>
                <a:path w="38182" h="38182" extrusionOk="0">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solidFill>
              <a:srgbClr val="BC955C"/>
            </a:solidFill>
            <a:ln w="139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6" name="Google Shape;1356;p34"/>
            <p:cNvSpPr/>
            <p:nvPr/>
          </p:nvSpPr>
          <p:spPr>
            <a:xfrm>
              <a:off x="1469052" y="6056935"/>
              <a:ext cx="38182" cy="38182"/>
            </a:xfrm>
            <a:custGeom>
              <a:avLst/>
              <a:gdLst/>
              <a:ahLst/>
              <a:cxnLst/>
              <a:rect l="l" t="t" r="r" b="b"/>
              <a:pathLst>
                <a:path w="38182" h="38182" extrusionOk="0">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solidFill>
              <a:srgbClr val="BC955C"/>
            </a:solidFill>
            <a:ln w="139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7" name="Google Shape;1357;p34"/>
            <p:cNvSpPr/>
            <p:nvPr/>
          </p:nvSpPr>
          <p:spPr>
            <a:xfrm>
              <a:off x="1265866" y="5880341"/>
              <a:ext cx="7102" cy="110456"/>
            </a:xfrm>
            <a:custGeom>
              <a:avLst/>
              <a:gdLst/>
              <a:ahLst/>
              <a:cxnLst/>
              <a:rect l="l" t="t" r="r" b="b"/>
              <a:pathLst>
                <a:path w="7102" h="110456" extrusionOk="0">
                  <a:moveTo>
                    <a:pt x="26" y="-44"/>
                  </a:moveTo>
                  <a:lnTo>
                    <a:pt x="26" y="110413"/>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8" name="Google Shape;1358;p34"/>
            <p:cNvSpPr/>
            <p:nvPr/>
          </p:nvSpPr>
          <p:spPr>
            <a:xfrm>
              <a:off x="1313594" y="5885113"/>
              <a:ext cx="7102" cy="105683"/>
            </a:xfrm>
            <a:custGeom>
              <a:avLst/>
              <a:gdLst/>
              <a:ahLst/>
              <a:cxnLst/>
              <a:rect l="l" t="t" r="r" b="b"/>
              <a:pathLst>
                <a:path w="7102" h="105683" extrusionOk="0">
                  <a:moveTo>
                    <a:pt x="26" y="-44"/>
                  </a:moveTo>
                  <a:lnTo>
                    <a:pt x="26" y="105640"/>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59" name="Google Shape;1359;p34"/>
            <p:cNvSpPr/>
            <p:nvPr/>
          </p:nvSpPr>
          <p:spPr>
            <a:xfrm>
              <a:off x="1361323" y="5891931"/>
              <a:ext cx="7102" cy="98865"/>
            </a:xfrm>
            <a:custGeom>
              <a:avLst/>
              <a:gdLst/>
              <a:ahLst/>
              <a:cxnLst/>
              <a:rect l="l" t="t" r="r" b="b"/>
              <a:pathLst>
                <a:path w="7102" h="98865" extrusionOk="0">
                  <a:moveTo>
                    <a:pt x="26" y="-44"/>
                  </a:moveTo>
                  <a:lnTo>
                    <a:pt x="26" y="98822"/>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0" name="Google Shape;1360;p34"/>
            <p:cNvSpPr/>
            <p:nvPr/>
          </p:nvSpPr>
          <p:spPr>
            <a:xfrm>
              <a:off x="1409051" y="5898068"/>
              <a:ext cx="7102" cy="92728"/>
            </a:xfrm>
            <a:custGeom>
              <a:avLst/>
              <a:gdLst/>
              <a:ahLst/>
              <a:cxnLst/>
              <a:rect l="l" t="t" r="r" b="b"/>
              <a:pathLst>
                <a:path w="7102" h="92728" extrusionOk="0">
                  <a:moveTo>
                    <a:pt x="26" y="-44"/>
                  </a:moveTo>
                  <a:lnTo>
                    <a:pt x="26" y="92685"/>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1" name="Google Shape;1361;p34"/>
            <p:cNvSpPr/>
            <p:nvPr/>
          </p:nvSpPr>
          <p:spPr>
            <a:xfrm>
              <a:off x="1456779" y="5903523"/>
              <a:ext cx="7102" cy="87274"/>
            </a:xfrm>
            <a:custGeom>
              <a:avLst/>
              <a:gdLst/>
              <a:ahLst/>
              <a:cxnLst/>
              <a:rect l="l" t="t" r="r" b="b"/>
              <a:pathLst>
                <a:path w="7102" h="87274" extrusionOk="0">
                  <a:moveTo>
                    <a:pt x="26" y="-44"/>
                  </a:moveTo>
                  <a:lnTo>
                    <a:pt x="26" y="87230"/>
                  </a:lnTo>
                </a:path>
              </a:pathLst>
            </a:custGeom>
            <a:solidFill>
              <a:srgbClr val="BC955C"/>
            </a:solidFill>
            <a:ln w="139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362" name="Google Shape;1362;p34"/>
          <p:cNvSpPr/>
          <p:nvPr/>
        </p:nvSpPr>
        <p:spPr>
          <a:xfrm>
            <a:off x="2262003" y="8459892"/>
            <a:ext cx="501404" cy="490443"/>
          </a:xfrm>
          <a:custGeom>
            <a:avLst/>
            <a:gdLst/>
            <a:ahLst/>
            <a:cxnLst/>
            <a:rect l="l" t="t" r="r" b="b"/>
            <a:pathLst>
              <a:path w="393258" h="334203" extrusionOk="0">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363" name="Google Shape;1363;p34"/>
          <p:cNvGrpSpPr/>
          <p:nvPr/>
        </p:nvGrpSpPr>
        <p:grpSpPr>
          <a:xfrm>
            <a:off x="3012213" y="8443823"/>
            <a:ext cx="518455" cy="555970"/>
            <a:chOff x="2327141" y="5757021"/>
            <a:chExt cx="406631" cy="379062"/>
          </a:xfrm>
        </p:grpSpPr>
        <p:sp>
          <p:nvSpPr>
            <p:cNvPr id="1364" name="Google Shape;1364;p34"/>
            <p:cNvSpPr/>
            <p:nvPr/>
          </p:nvSpPr>
          <p:spPr>
            <a:xfrm>
              <a:off x="2327141" y="5763913"/>
              <a:ext cx="406631" cy="372170"/>
            </a:xfrm>
            <a:custGeom>
              <a:avLst/>
              <a:gdLst/>
              <a:ahLst/>
              <a:cxnLst/>
              <a:rect l="l" t="t" r="r" b="b"/>
              <a:pathLst>
                <a:path w="406631" h="372170" extrusionOk="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5" name="Google Shape;1365;p34"/>
            <p:cNvSpPr/>
            <p:nvPr/>
          </p:nvSpPr>
          <p:spPr>
            <a:xfrm>
              <a:off x="2464982" y="5757021"/>
              <a:ext cx="192977" cy="192977"/>
            </a:xfrm>
            <a:custGeom>
              <a:avLst/>
              <a:gdLst/>
              <a:ahLst/>
              <a:cxnLst/>
              <a:rect l="l" t="t" r="r" b="b"/>
              <a:pathLst>
                <a:path w="192977" h="192977" extrusionOk="0">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6" name="Google Shape;1366;p34"/>
            <p:cNvSpPr/>
            <p:nvPr/>
          </p:nvSpPr>
          <p:spPr>
            <a:xfrm>
              <a:off x="2506332" y="5791489"/>
              <a:ext cx="110276" cy="124048"/>
            </a:xfrm>
            <a:custGeom>
              <a:avLst/>
              <a:gdLst/>
              <a:ahLst/>
              <a:cxnLst/>
              <a:rect l="l" t="t" r="r" b="b"/>
              <a:pathLst>
                <a:path w="110276" h="124048" extrusionOk="0">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367" name="Google Shape;1367;p34"/>
          <p:cNvGrpSpPr/>
          <p:nvPr/>
        </p:nvGrpSpPr>
        <p:grpSpPr>
          <a:xfrm>
            <a:off x="3789565" y="8383251"/>
            <a:ext cx="479651" cy="551768"/>
            <a:chOff x="2936829" y="5715723"/>
            <a:chExt cx="376197" cy="376197"/>
          </a:xfrm>
        </p:grpSpPr>
        <p:sp>
          <p:nvSpPr>
            <p:cNvPr id="1368" name="Google Shape;1368;p34"/>
            <p:cNvSpPr/>
            <p:nvPr/>
          </p:nvSpPr>
          <p:spPr>
            <a:xfrm>
              <a:off x="3093578"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69" name="Google Shape;1369;p34"/>
            <p:cNvSpPr/>
            <p:nvPr/>
          </p:nvSpPr>
          <p:spPr>
            <a:xfrm>
              <a:off x="3124928"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0" name="Google Shape;1370;p34"/>
            <p:cNvSpPr/>
            <p:nvPr/>
          </p:nvSpPr>
          <p:spPr>
            <a:xfrm>
              <a:off x="3156277"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1" name="Google Shape;1371;p34"/>
            <p:cNvSpPr/>
            <p:nvPr/>
          </p:nvSpPr>
          <p:spPr>
            <a:xfrm>
              <a:off x="3187627" y="58489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2" name="Google Shape;1372;p34"/>
            <p:cNvSpPr/>
            <p:nvPr/>
          </p:nvSpPr>
          <p:spPr>
            <a:xfrm>
              <a:off x="3093578"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3" name="Google Shape;1373;p34"/>
            <p:cNvSpPr/>
            <p:nvPr/>
          </p:nvSpPr>
          <p:spPr>
            <a:xfrm>
              <a:off x="3124928"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4" name="Google Shape;1374;p34"/>
            <p:cNvSpPr/>
            <p:nvPr/>
          </p:nvSpPr>
          <p:spPr>
            <a:xfrm>
              <a:off x="3156277"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5" name="Google Shape;1375;p34"/>
            <p:cNvSpPr/>
            <p:nvPr/>
          </p:nvSpPr>
          <p:spPr>
            <a:xfrm>
              <a:off x="3187627" y="58803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6" name="Google Shape;1376;p34"/>
            <p:cNvSpPr/>
            <p:nvPr/>
          </p:nvSpPr>
          <p:spPr>
            <a:xfrm>
              <a:off x="3093578"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7" name="Google Shape;1377;p34"/>
            <p:cNvSpPr/>
            <p:nvPr/>
          </p:nvSpPr>
          <p:spPr>
            <a:xfrm>
              <a:off x="3124928"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8" name="Google Shape;1378;p34"/>
            <p:cNvSpPr/>
            <p:nvPr/>
          </p:nvSpPr>
          <p:spPr>
            <a:xfrm>
              <a:off x="3156277"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79" name="Google Shape;1379;p34"/>
            <p:cNvSpPr/>
            <p:nvPr/>
          </p:nvSpPr>
          <p:spPr>
            <a:xfrm>
              <a:off x="3187627" y="591165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0" name="Google Shape;1380;p34"/>
            <p:cNvSpPr/>
            <p:nvPr/>
          </p:nvSpPr>
          <p:spPr>
            <a:xfrm>
              <a:off x="3093578"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1" name="Google Shape;1381;p34"/>
            <p:cNvSpPr/>
            <p:nvPr/>
          </p:nvSpPr>
          <p:spPr>
            <a:xfrm>
              <a:off x="3124928"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2" name="Google Shape;1382;p34"/>
            <p:cNvSpPr/>
            <p:nvPr/>
          </p:nvSpPr>
          <p:spPr>
            <a:xfrm>
              <a:off x="3156277"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3" name="Google Shape;1383;p34"/>
            <p:cNvSpPr/>
            <p:nvPr/>
          </p:nvSpPr>
          <p:spPr>
            <a:xfrm>
              <a:off x="3187627" y="5943009"/>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4" name="Google Shape;1384;p34"/>
            <p:cNvSpPr/>
            <p:nvPr/>
          </p:nvSpPr>
          <p:spPr>
            <a:xfrm>
              <a:off x="2968179"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5" name="Google Shape;1385;p34"/>
            <p:cNvSpPr/>
            <p:nvPr/>
          </p:nvSpPr>
          <p:spPr>
            <a:xfrm>
              <a:off x="2999528"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6" name="Google Shape;1386;p34"/>
            <p:cNvSpPr/>
            <p:nvPr/>
          </p:nvSpPr>
          <p:spPr>
            <a:xfrm>
              <a:off x="3030878" y="58959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7" name="Google Shape;1387;p34"/>
            <p:cNvSpPr/>
            <p:nvPr/>
          </p:nvSpPr>
          <p:spPr>
            <a:xfrm>
              <a:off x="2968179"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8" name="Google Shape;1388;p34"/>
            <p:cNvSpPr/>
            <p:nvPr/>
          </p:nvSpPr>
          <p:spPr>
            <a:xfrm>
              <a:off x="2999528"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89" name="Google Shape;1389;p34"/>
            <p:cNvSpPr/>
            <p:nvPr/>
          </p:nvSpPr>
          <p:spPr>
            <a:xfrm>
              <a:off x="3030878" y="592733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0" name="Google Shape;1390;p34"/>
            <p:cNvSpPr/>
            <p:nvPr/>
          </p:nvSpPr>
          <p:spPr>
            <a:xfrm>
              <a:off x="2968179"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1" name="Google Shape;1391;p34"/>
            <p:cNvSpPr/>
            <p:nvPr/>
          </p:nvSpPr>
          <p:spPr>
            <a:xfrm>
              <a:off x="2999528"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2" name="Google Shape;1392;p34"/>
            <p:cNvSpPr/>
            <p:nvPr/>
          </p:nvSpPr>
          <p:spPr>
            <a:xfrm>
              <a:off x="3030878" y="5958684"/>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3" name="Google Shape;1393;p34"/>
            <p:cNvSpPr/>
            <p:nvPr/>
          </p:nvSpPr>
          <p:spPr>
            <a:xfrm>
              <a:off x="2968179"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4" name="Google Shape;1394;p34"/>
            <p:cNvSpPr/>
            <p:nvPr/>
          </p:nvSpPr>
          <p:spPr>
            <a:xfrm>
              <a:off x="2999528"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5" name="Google Shape;1395;p34"/>
            <p:cNvSpPr/>
            <p:nvPr/>
          </p:nvSpPr>
          <p:spPr>
            <a:xfrm>
              <a:off x="3030878" y="5990033"/>
              <a:ext cx="15674" cy="15674"/>
            </a:xfrm>
            <a:custGeom>
              <a:avLst/>
              <a:gdLst/>
              <a:ahLst/>
              <a:cxnLst/>
              <a:rect l="l" t="t" r="r" b="b"/>
              <a:pathLst>
                <a:path w="15674" h="15674" extrusionOk="0">
                  <a:moveTo>
                    <a:pt x="0" y="0"/>
                  </a:moveTo>
                  <a:lnTo>
                    <a:pt x="15675" y="0"/>
                  </a:lnTo>
                  <a:lnTo>
                    <a:pt x="15675"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6" name="Google Shape;1396;p34"/>
            <p:cNvSpPr/>
            <p:nvPr/>
          </p:nvSpPr>
          <p:spPr>
            <a:xfrm>
              <a:off x="3250327" y="588030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7" name="Google Shape;1397;p34"/>
            <p:cNvSpPr/>
            <p:nvPr/>
          </p:nvSpPr>
          <p:spPr>
            <a:xfrm>
              <a:off x="3250327" y="584895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8" name="Google Shape;1398;p34"/>
            <p:cNvSpPr/>
            <p:nvPr/>
          </p:nvSpPr>
          <p:spPr>
            <a:xfrm>
              <a:off x="3250327" y="591165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9" name="Google Shape;1399;p34"/>
            <p:cNvSpPr/>
            <p:nvPr/>
          </p:nvSpPr>
          <p:spPr>
            <a:xfrm>
              <a:off x="3250327" y="5943009"/>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0" name="Google Shape;1400;p34"/>
            <p:cNvSpPr/>
            <p:nvPr/>
          </p:nvSpPr>
          <p:spPr>
            <a:xfrm>
              <a:off x="3250327" y="597435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1" name="Google Shape;1401;p34"/>
            <p:cNvSpPr/>
            <p:nvPr/>
          </p:nvSpPr>
          <p:spPr>
            <a:xfrm>
              <a:off x="3250327" y="600570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2" name="Google Shape;1402;p34"/>
            <p:cNvSpPr/>
            <p:nvPr/>
          </p:nvSpPr>
          <p:spPr>
            <a:xfrm>
              <a:off x="3250327" y="6037058"/>
              <a:ext cx="31349" cy="15674"/>
            </a:xfrm>
            <a:custGeom>
              <a:avLst/>
              <a:gdLst/>
              <a:ahLst/>
              <a:cxnLst/>
              <a:rect l="l" t="t" r="r" b="b"/>
              <a:pathLst>
                <a:path w="31349" h="15674" extrusionOk="0">
                  <a:moveTo>
                    <a:pt x="0" y="0"/>
                  </a:moveTo>
                  <a:lnTo>
                    <a:pt x="31350" y="0"/>
                  </a:lnTo>
                  <a:lnTo>
                    <a:pt x="31350" y="15675"/>
                  </a:lnTo>
                  <a:lnTo>
                    <a:pt x="0"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3" name="Google Shape;1403;p34"/>
            <p:cNvSpPr/>
            <p:nvPr/>
          </p:nvSpPr>
          <p:spPr>
            <a:xfrm>
              <a:off x="2936829" y="5715723"/>
              <a:ext cx="376197" cy="376197"/>
            </a:xfrm>
            <a:custGeom>
              <a:avLst/>
              <a:gdLst/>
              <a:ahLst/>
              <a:cxnLst/>
              <a:rect l="l" t="t" r="r" b="b"/>
              <a:pathLst>
                <a:path w="376197" h="376197" extrusionOk="0">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404" name="Google Shape;1404;p34"/>
          <p:cNvSpPr/>
          <p:nvPr/>
        </p:nvSpPr>
        <p:spPr>
          <a:xfrm>
            <a:off x="4549960" y="8487468"/>
            <a:ext cx="452319" cy="468549"/>
          </a:xfrm>
          <a:custGeom>
            <a:avLst/>
            <a:gdLst/>
            <a:ahLst/>
            <a:cxnLst/>
            <a:rect l="l" t="t" r="r" b="b"/>
            <a:pathLst>
              <a:path w="354760" h="319284" extrusionOk="0">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405" name="Google Shape;1405;p34"/>
          <p:cNvGrpSpPr/>
          <p:nvPr/>
        </p:nvGrpSpPr>
        <p:grpSpPr>
          <a:xfrm>
            <a:off x="5334689" y="8504906"/>
            <a:ext cx="406247" cy="467327"/>
            <a:chOff x="4148691" y="5798668"/>
            <a:chExt cx="318625" cy="318625"/>
          </a:xfrm>
        </p:grpSpPr>
        <p:sp>
          <p:nvSpPr>
            <p:cNvPr id="1406" name="Google Shape;1406;p34"/>
            <p:cNvSpPr/>
            <p:nvPr/>
          </p:nvSpPr>
          <p:spPr>
            <a:xfrm>
              <a:off x="4148691" y="5798668"/>
              <a:ext cx="318625" cy="318625"/>
            </a:xfrm>
            <a:custGeom>
              <a:avLst/>
              <a:gdLst/>
              <a:ahLst/>
              <a:cxnLst/>
              <a:rect l="l" t="t" r="r" b="b"/>
              <a:pathLst>
                <a:path w="318625" h="318625" extrusionOk="0">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7" name="Google Shape;1407;p34"/>
            <p:cNvSpPr/>
            <p:nvPr/>
          </p:nvSpPr>
          <p:spPr>
            <a:xfrm>
              <a:off x="4208433" y="588496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8" name="Google Shape;1408;p34"/>
            <p:cNvSpPr/>
            <p:nvPr/>
          </p:nvSpPr>
          <p:spPr>
            <a:xfrm>
              <a:off x="4208433" y="591815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09" name="Google Shape;1409;p34"/>
            <p:cNvSpPr/>
            <p:nvPr/>
          </p:nvSpPr>
          <p:spPr>
            <a:xfrm>
              <a:off x="4208433" y="5951342"/>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0" name="Google Shape;1410;p34"/>
            <p:cNvSpPr/>
            <p:nvPr/>
          </p:nvSpPr>
          <p:spPr>
            <a:xfrm>
              <a:off x="4208433" y="5984533"/>
              <a:ext cx="73018" cy="13276"/>
            </a:xfrm>
            <a:custGeom>
              <a:avLst/>
              <a:gdLst/>
              <a:ahLst/>
              <a:cxnLst/>
              <a:rect l="l" t="t" r="r" b="b"/>
              <a:pathLst>
                <a:path w="73018" h="13276" extrusionOk="0">
                  <a:moveTo>
                    <a:pt x="0" y="0"/>
                  </a:moveTo>
                  <a:lnTo>
                    <a:pt x="73018" y="0"/>
                  </a:lnTo>
                  <a:lnTo>
                    <a:pt x="73018" y="13276"/>
                  </a:lnTo>
                  <a:lnTo>
                    <a:pt x="0" y="132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11" name="Google Shape;1411;p34"/>
          <p:cNvGrpSpPr/>
          <p:nvPr/>
        </p:nvGrpSpPr>
        <p:grpSpPr>
          <a:xfrm>
            <a:off x="6059367" y="8429811"/>
            <a:ext cx="324734" cy="563380"/>
            <a:chOff x="4717066" y="5747468"/>
            <a:chExt cx="254693" cy="384114"/>
          </a:xfrm>
        </p:grpSpPr>
        <p:sp>
          <p:nvSpPr>
            <p:cNvPr id="1412" name="Google Shape;1412;p34"/>
            <p:cNvSpPr/>
            <p:nvPr/>
          </p:nvSpPr>
          <p:spPr>
            <a:xfrm>
              <a:off x="4717066" y="5857192"/>
              <a:ext cx="250798" cy="172423"/>
            </a:xfrm>
            <a:custGeom>
              <a:avLst/>
              <a:gdLst/>
              <a:ahLst/>
              <a:cxnLst/>
              <a:rect l="l" t="t" r="r" b="b"/>
              <a:pathLst>
                <a:path w="250798" h="172423" extrusionOk="0">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3" name="Google Shape;1413;p34"/>
            <p:cNvSpPr/>
            <p:nvPr/>
          </p:nvSpPr>
          <p:spPr>
            <a:xfrm>
              <a:off x="4827762" y="6013724"/>
              <a:ext cx="143997" cy="117858"/>
            </a:xfrm>
            <a:custGeom>
              <a:avLst/>
              <a:gdLst/>
              <a:ahLst/>
              <a:cxnLst/>
              <a:rect l="l" t="t" r="r" b="b"/>
              <a:pathLst>
                <a:path w="143997" h="117858" extrusionOk="0">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4" name="Google Shape;1414;p34"/>
            <p:cNvSpPr/>
            <p:nvPr/>
          </p:nvSpPr>
          <p:spPr>
            <a:xfrm>
              <a:off x="4748415"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5" name="Google Shape;1415;p34"/>
            <p:cNvSpPr/>
            <p:nvPr/>
          </p:nvSpPr>
          <p:spPr>
            <a:xfrm>
              <a:off x="4771928"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6" name="Google Shape;1416;p34"/>
            <p:cNvSpPr/>
            <p:nvPr/>
          </p:nvSpPr>
          <p:spPr>
            <a:xfrm>
              <a:off x="4920839"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7" name="Google Shape;1417;p34"/>
            <p:cNvSpPr/>
            <p:nvPr/>
          </p:nvSpPr>
          <p:spPr>
            <a:xfrm>
              <a:off x="4897327" y="5747468"/>
              <a:ext cx="15674" cy="125399"/>
            </a:xfrm>
            <a:custGeom>
              <a:avLst/>
              <a:gdLst/>
              <a:ahLst/>
              <a:cxnLst/>
              <a:rect l="l" t="t" r="r" b="b"/>
              <a:pathLst>
                <a:path w="15674" h="125399" extrusionOk="0">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8" name="Google Shape;1418;p34"/>
            <p:cNvSpPr/>
            <p:nvPr/>
          </p:nvSpPr>
          <p:spPr>
            <a:xfrm>
              <a:off x="4740578" y="5880704"/>
              <a:ext cx="203773" cy="15674"/>
            </a:xfrm>
            <a:custGeom>
              <a:avLst/>
              <a:gdLst/>
              <a:ahLst/>
              <a:cxnLst/>
              <a:rect l="l" t="t" r="r" b="b"/>
              <a:pathLst>
                <a:path w="203773" h="15674" extrusionOk="0">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19" name="Google Shape;1419;p34"/>
            <p:cNvSpPr/>
            <p:nvPr/>
          </p:nvSpPr>
          <p:spPr>
            <a:xfrm>
              <a:off x="4795440" y="5990428"/>
              <a:ext cx="101886" cy="15674"/>
            </a:xfrm>
            <a:custGeom>
              <a:avLst/>
              <a:gdLst/>
              <a:ahLst/>
              <a:cxnLst/>
              <a:rect l="l" t="t" r="r" b="b"/>
              <a:pathLst>
                <a:path w="101886" h="15674" extrusionOk="0">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20" name="Google Shape;1420;p34"/>
          <p:cNvGrpSpPr/>
          <p:nvPr/>
        </p:nvGrpSpPr>
        <p:grpSpPr>
          <a:xfrm>
            <a:off x="6777264" y="8423842"/>
            <a:ext cx="489019" cy="562545"/>
            <a:chOff x="5280122" y="5743398"/>
            <a:chExt cx="383544" cy="383545"/>
          </a:xfrm>
        </p:grpSpPr>
        <p:sp>
          <p:nvSpPr>
            <p:cNvPr id="1421" name="Google Shape;1421;p34"/>
            <p:cNvSpPr/>
            <p:nvPr/>
          </p:nvSpPr>
          <p:spPr>
            <a:xfrm>
              <a:off x="5280122" y="5743398"/>
              <a:ext cx="383544" cy="277739"/>
            </a:xfrm>
            <a:custGeom>
              <a:avLst/>
              <a:gdLst/>
              <a:ahLst/>
              <a:cxnLst/>
              <a:rect l="l" t="t" r="r" b="b"/>
              <a:pathLst>
                <a:path w="383544" h="277739" extrusionOk="0">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2" name="Google Shape;1422;p34"/>
            <p:cNvSpPr/>
            <p:nvPr/>
          </p:nvSpPr>
          <p:spPr>
            <a:xfrm>
              <a:off x="5316823" y="5770180"/>
              <a:ext cx="309811" cy="224506"/>
            </a:xfrm>
            <a:custGeom>
              <a:avLst/>
              <a:gdLst/>
              <a:ahLst/>
              <a:cxnLst/>
              <a:rect l="l" t="t" r="r" b="b"/>
              <a:pathLst>
                <a:path w="309811" h="224506" extrusionOk="0">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3" name="Google Shape;1423;p34"/>
            <p:cNvSpPr/>
            <p:nvPr/>
          </p:nvSpPr>
          <p:spPr>
            <a:xfrm>
              <a:off x="5333025" y="6113717"/>
              <a:ext cx="277739" cy="13225"/>
            </a:xfrm>
            <a:custGeom>
              <a:avLst/>
              <a:gdLst/>
              <a:ahLst/>
              <a:cxnLst/>
              <a:rect l="l" t="t" r="r" b="b"/>
              <a:pathLst>
                <a:path w="277739" h="13225" extrusionOk="0">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4" name="Google Shape;1424;p34"/>
            <p:cNvSpPr/>
            <p:nvPr/>
          </p:nvSpPr>
          <p:spPr>
            <a:xfrm>
              <a:off x="5333059" y="6060348"/>
              <a:ext cx="51351" cy="66595"/>
            </a:xfrm>
            <a:custGeom>
              <a:avLst/>
              <a:gdLst/>
              <a:ahLst/>
              <a:cxnLst/>
              <a:rect l="l" t="t" r="r" b="b"/>
              <a:pathLst>
                <a:path w="51351" h="66595" extrusionOk="0">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5" name="Google Shape;1425;p34"/>
            <p:cNvSpPr/>
            <p:nvPr/>
          </p:nvSpPr>
          <p:spPr>
            <a:xfrm>
              <a:off x="5560112" y="6061280"/>
              <a:ext cx="50618" cy="65662"/>
            </a:xfrm>
            <a:custGeom>
              <a:avLst/>
              <a:gdLst/>
              <a:ahLst/>
              <a:cxnLst/>
              <a:rect l="l" t="t" r="r" b="b"/>
              <a:pathLst>
                <a:path w="50618" h="65662" extrusionOk="0">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6" name="Google Shape;1426;p34"/>
            <p:cNvSpPr/>
            <p:nvPr/>
          </p:nvSpPr>
          <p:spPr>
            <a:xfrm>
              <a:off x="5438830" y="5981460"/>
              <a:ext cx="66128" cy="13225"/>
            </a:xfrm>
            <a:custGeom>
              <a:avLst/>
              <a:gdLst/>
              <a:ahLst/>
              <a:cxnLst/>
              <a:rect l="l" t="t" r="r" b="b"/>
              <a:pathLst>
                <a:path w="66128" h="13225" extrusionOk="0">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7" name="Google Shape;1427;p34"/>
            <p:cNvSpPr/>
            <p:nvPr/>
          </p:nvSpPr>
          <p:spPr>
            <a:xfrm>
              <a:off x="5412442" y="6007912"/>
              <a:ext cx="118904" cy="92579"/>
            </a:xfrm>
            <a:custGeom>
              <a:avLst/>
              <a:gdLst/>
              <a:ahLst/>
              <a:cxnLst/>
              <a:rect l="l" t="t" r="r" b="b"/>
              <a:pathLst>
                <a:path w="118904" h="92579" extrusionOk="0">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8" name="Google Shape;1428;p34"/>
            <p:cNvSpPr/>
            <p:nvPr/>
          </p:nvSpPr>
          <p:spPr>
            <a:xfrm>
              <a:off x="5500264" y="6060815"/>
              <a:ext cx="72741" cy="13225"/>
            </a:xfrm>
            <a:custGeom>
              <a:avLst/>
              <a:gdLst/>
              <a:ahLst/>
              <a:cxnLst/>
              <a:rect l="l" t="t" r="r" b="b"/>
              <a:pathLst>
                <a:path w="72741" h="13225" extrusionOk="0">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29" name="Google Shape;1429;p34"/>
            <p:cNvSpPr/>
            <p:nvPr/>
          </p:nvSpPr>
          <p:spPr>
            <a:xfrm>
              <a:off x="5370520" y="6060815"/>
              <a:ext cx="72741" cy="13225"/>
            </a:xfrm>
            <a:custGeom>
              <a:avLst/>
              <a:gdLst/>
              <a:ahLst/>
              <a:cxnLst/>
              <a:rect l="l" t="t" r="r" b="b"/>
              <a:pathLst>
                <a:path w="72741" h="13225" extrusionOk="0">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30" name="Google Shape;1430;p34"/>
          <p:cNvGrpSpPr/>
          <p:nvPr/>
        </p:nvGrpSpPr>
        <p:grpSpPr>
          <a:xfrm>
            <a:off x="7562541" y="8528976"/>
            <a:ext cx="410869" cy="472644"/>
            <a:chOff x="5896026" y="5815079"/>
            <a:chExt cx="322250" cy="322250"/>
          </a:xfrm>
        </p:grpSpPr>
        <p:sp>
          <p:nvSpPr>
            <p:cNvPr id="1431" name="Google Shape;1431;p34"/>
            <p:cNvSpPr/>
            <p:nvPr/>
          </p:nvSpPr>
          <p:spPr>
            <a:xfrm>
              <a:off x="5896026" y="5815079"/>
              <a:ext cx="322250" cy="322250"/>
            </a:xfrm>
            <a:custGeom>
              <a:avLst/>
              <a:gdLst/>
              <a:ahLst/>
              <a:cxnLst/>
              <a:rect l="l" t="t" r="r" b="b"/>
              <a:pathLst>
                <a:path w="322250" h="322250" extrusionOk="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2" name="Google Shape;1432;p34"/>
            <p:cNvSpPr/>
            <p:nvPr/>
          </p:nvSpPr>
          <p:spPr>
            <a:xfrm>
              <a:off x="6186051" y="58311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3" name="Google Shape;1433;p34"/>
            <p:cNvSpPr/>
            <p:nvPr/>
          </p:nvSpPr>
          <p:spPr>
            <a:xfrm>
              <a:off x="6164567" y="58311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4" name="Google Shape;1434;p34"/>
            <p:cNvSpPr/>
            <p:nvPr/>
          </p:nvSpPr>
          <p:spPr>
            <a:xfrm>
              <a:off x="6186051" y="58526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5" name="Google Shape;1435;p34"/>
            <p:cNvSpPr/>
            <p:nvPr/>
          </p:nvSpPr>
          <p:spPr>
            <a:xfrm>
              <a:off x="6164567" y="58526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6" name="Google Shape;1436;p34"/>
            <p:cNvSpPr/>
            <p:nvPr/>
          </p:nvSpPr>
          <p:spPr>
            <a:xfrm>
              <a:off x="6191421" y="610510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7" name="Google Shape;1437;p34"/>
            <p:cNvSpPr/>
            <p:nvPr/>
          </p:nvSpPr>
          <p:spPr>
            <a:xfrm>
              <a:off x="6191421" y="6083620"/>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8" name="Google Shape;1438;p34"/>
            <p:cNvSpPr/>
            <p:nvPr/>
          </p:nvSpPr>
          <p:spPr>
            <a:xfrm>
              <a:off x="6169938" y="610510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39" name="Google Shape;1439;p34"/>
            <p:cNvSpPr/>
            <p:nvPr/>
          </p:nvSpPr>
          <p:spPr>
            <a:xfrm>
              <a:off x="6169938" y="6083620"/>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0" name="Google Shape;1440;p34"/>
            <p:cNvSpPr/>
            <p:nvPr/>
          </p:nvSpPr>
          <p:spPr>
            <a:xfrm>
              <a:off x="5917509" y="61104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1" name="Google Shape;1441;p34"/>
            <p:cNvSpPr/>
            <p:nvPr/>
          </p:nvSpPr>
          <p:spPr>
            <a:xfrm>
              <a:off x="5938992" y="6110474"/>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2" name="Google Shape;1442;p34"/>
            <p:cNvSpPr/>
            <p:nvPr/>
          </p:nvSpPr>
          <p:spPr>
            <a:xfrm>
              <a:off x="5917509" y="60889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3" name="Google Shape;1443;p34"/>
            <p:cNvSpPr/>
            <p:nvPr/>
          </p:nvSpPr>
          <p:spPr>
            <a:xfrm>
              <a:off x="5938992" y="6088991"/>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4" name="Google Shape;1444;p34"/>
            <p:cNvSpPr/>
            <p:nvPr/>
          </p:nvSpPr>
          <p:spPr>
            <a:xfrm>
              <a:off x="5912138" y="5836562"/>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5" name="Google Shape;1445;p34"/>
            <p:cNvSpPr/>
            <p:nvPr/>
          </p:nvSpPr>
          <p:spPr>
            <a:xfrm>
              <a:off x="5912138" y="5858045"/>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6" name="Google Shape;1446;p34"/>
            <p:cNvSpPr/>
            <p:nvPr/>
          </p:nvSpPr>
          <p:spPr>
            <a:xfrm>
              <a:off x="5933621" y="5836562"/>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47" name="Google Shape;1447;p34"/>
            <p:cNvSpPr/>
            <p:nvPr/>
          </p:nvSpPr>
          <p:spPr>
            <a:xfrm>
              <a:off x="5933621" y="5858045"/>
              <a:ext cx="10741" cy="10741"/>
            </a:xfrm>
            <a:custGeom>
              <a:avLst/>
              <a:gdLst/>
              <a:ahLst/>
              <a:cxnLst/>
              <a:rect l="l" t="t" r="r" b="b"/>
              <a:pathLst>
                <a:path w="10741" h="10741" extrusionOk="0">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48" name="Google Shape;1448;p34"/>
          <p:cNvGrpSpPr/>
          <p:nvPr/>
        </p:nvGrpSpPr>
        <p:grpSpPr>
          <a:xfrm>
            <a:off x="8315046" y="8577311"/>
            <a:ext cx="425598" cy="359031"/>
            <a:chOff x="6486226" y="5848034"/>
            <a:chExt cx="333802" cy="244788"/>
          </a:xfrm>
        </p:grpSpPr>
        <p:sp>
          <p:nvSpPr>
            <p:cNvPr id="1449" name="Google Shape;1449;p34"/>
            <p:cNvSpPr/>
            <p:nvPr/>
          </p:nvSpPr>
          <p:spPr>
            <a:xfrm>
              <a:off x="6486226" y="5848034"/>
              <a:ext cx="333802" cy="244788"/>
            </a:xfrm>
            <a:custGeom>
              <a:avLst/>
              <a:gdLst/>
              <a:ahLst/>
              <a:cxnLst/>
              <a:rect l="l" t="t" r="r" b="b"/>
              <a:pathLst>
                <a:path w="333802" h="244788" extrusionOk="0">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0" name="Google Shape;1450;p34"/>
            <p:cNvSpPr/>
            <p:nvPr/>
          </p:nvSpPr>
          <p:spPr>
            <a:xfrm>
              <a:off x="6514042" y="5892541"/>
              <a:ext cx="61197" cy="11126"/>
            </a:xfrm>
            <a:custGeom>
              <a:avLst/>
              <a:gdLst/>
              <a:ahLst/>
              <a:cxnLst/>
              <a:rect l="l" t="t" r="r" b="b"/>
              <a:pathLst>
                <a:path w="61197" h="11126" extrusionOk="0">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1" name="Google Shape;1451;p34"/>
            <p:cNvSpPr/>
            <p:nvPr/>
          </p:nvSpPr>
          <p:spPr>
            <a:xfrm>
              <a:off x="6586366" y="5892541"/>
              <a:ext cx="61197" cy="11126"/>
            </a:xfrm>
            <a:custGeom>
              <a:avLst/>
              <a:gdLst/>
              <a:ahLst/>
              <a:cxnLst/>
              <a:rect l="l" t="t" r="r" b="b"/>
              <a:pathLst>
                <a:path w="61197" h="11126" extrusionOk="0">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2" name="Google Shape;1452;p34"/>
            <p:cNvSpPr/>
            <p:nvPr/>
          </p:nvSpPr>
          <p:spPr>
            <a:xfrm>
              <a:off x="6514042" y="5920358"/>
              <a:ext cx="16690" cy="11126"/>
            </a:xfrm>
            <a:custGeom>
              <a:avLst/>
              <a:gdLst/>
              <a:ahLst/>
              <a:cxnLst/>
              <a:rect l="l" t="t" r="r" b="b"/>
              <a:pathLst>
                <a:path w="16690" h="11126" extrusionOk="0">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3" name="Google Shape;1453;p34"/>
            <p:cNvSpPr/>
            <p:nvPr/>
          </p:nvSpPr>
          <p:spPr>
            <a:xfrm>
              <a:off x="6541859" y="5920358"/>
              <a:ext cx="22253" cy="11126"/>
            </a:xfrm>
            <a:custGeom>
              <a:avLst/>
              <a:gdLst/>
              <a:ahLst/>
              <a:cxnLst/>
              <a:rect l="l" t="t" r="r" b="b"/>
              <a:pathLst>
                <a:path w="22253" h="11126" extrusionOk="0">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4" name="Google Shape;1454;p34"/>
            <p:cNvSpPr/>
            <p:nvPr/>
          </p:nvSpPr>
          <p:spPr>
            <a:xfrm>
              <a:off x="6575239" y="5920358"/>
              <a:ext cx="16690" cy="11126"/>
            </a:xfrm>
            <a:custGeom>
              <a:avLst/>
              <a:gdLst/>
              <a:ahLst/>
              <a:cxnLst/>
              <a:rect l="l" t="t" r="r" b="b"/>
              <a:pathLst>
                <a:path w="16690" h="11126" extrusionOk="0">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5" name="Google Shape;1455;p34"/>
            <p:cNvSpPr/>
            <p:nvPr/>
          </p:nvSpPr>
          <p:spPr>
            <a:xfrm>
              <a:off x="6603056" y="5920358"/>
              <a:ext cx="22253" cy="11126"/>
            </a:xfrm>
            <a:custGeom>
              <a:avLst/>
              <a:gdLst/>
              <a:ahLst/>
              <a:cxnLst/>
              <a:rect l="l" t="t" r="r" b="b"/>
              <a:pathLst>
                <a:path w="22253" h="11126" extrusionOk="0">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6" name="Google Shape;1456;p34"/>
            <p:cNvSpPr/>
            <p:nvPr/>
          </p:nvSpPr>
          <p:spPr>
            <a:xfrm>
              <a:off x="6636436" y="5920428"/>
              <a:ext cx="11126" cy="11057"/>
            </a:xfrm>
            <a:custGeom>
              <a:avLst/>
              <a:gdLst/>
              <a:ahLst/>
              <a:cxnLst/>
              <a:rect l="l" t="t" r="r" b="b"/>
              <a:pathLst>
                <a:path w="11126" h="11057" extrusionOk="0">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7" name="Google Shape;1457;p34"/>
            <p:cNvSpPr/>
            <p:nvPr/>
          </p:nvSpPr>
          <p:spPr>
            <a:xfrm>
              <a:off x="6692070" y="5886978"/>
              <a:ext cx="100140" cy="66760"/>
            </a:xfrm>
            <a:custGeom>
              <a:avLst/>
              <a:gdLst/>
              <a:ahLst/>
              <a:cxnLst/>
              <a:rect l="l" t="t" r="r" b="b"/>
              <a:pathLst>
                <a:path w="100140" h="66760" extrusionOk="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8" name="Google Shape;1458;p34"/>
            <p:cNvSpPr/>
            <p:nvPr/>
          </p:nvSpPr>
          <p:spPr>
            <a:xfrm>
              <a:off x="6514042"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59" name="Google Shape;1459;p34"/>
            <p:cNvSpPr/>
            <p:nvPr/>
          </p:nvSpPr>
          <p:spPr>
            <a:xfrm>
              <a:off x="6586366"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0" name="Google Shape;1460;p34"/>
            <p:cNvSpPr/>
            <p:nvPr/>
          </p:nvSpPr>
          <p:spPr>
            <a:xfrm>
              <a:off x="6658690"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1" name="Google Shape;1461;p34"/>
            <p:cNvSpPr/>
            <p:nvPr/>
          </p:nvSpPr>
          <p:spPr>
            <a:xfrm>
              <a:off x="6731014" y="6009372"/>
              <a:ext cx="61197" cy="44506"/>
            </a:xfrm>
            <a:custGeom>
              <a:avLst/>
              <a:gdLst/>
              <a:ahLst/>
              <a:cxnLst/>
              <a:rect l="l" t="t" r="r" b="b"/>
              <a:pathLst>
                <a:path w="61197" h="44506" extrusionOk="0">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62" name="Google Shape;1462;p34"/>
          <p:cNvGrpSpPr/>
          <p:nvPr/>
        </p:nvGrpSpPr>
        <p:grpSpPr>
          <a:xfrm>
            <a:off x="9058670" y="8527939"/>
            <a:ext cx="398820" cy="458785"/>
            <a:chOff x="7069460" y="5814372"/>
            <a:chExt cx="312800" cy="312801"/>
          </a:xfrm>
        </p:grpSpPr>
        <p:sp>
          <p:nvSpPr>
            <p:cNvPr id="1463" name="Google Shape;1463;p34"/>
            <p:cNvSpPr/>
            <p:nvPr/>
          </p:nvSpPr>
          <p:spPr>
            <a:xfrm>
              <a:off x="7248203" y="6026630"/>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4" name="Google Shape;1464;p34"/>
            <p:cNvSpPr/>
            <p:nvPr/>
          </p:nvSpPr>
          <p:spPr>
            <a:xfrm>
              <a:off x="7069460" y="6026630"/>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5" name="Google Shape;1465;p34"/>
            <p:cNvSpPr/>
            <p:nvPr/>
          </p:nvSpPr>
          <p:spPr>
            <a:xfrm>
              <a:off x="7248203" y="5814372"/>
              <a:ext cx="134057" cy="134057"/>
            </a:xfrm>
            <a:custGeom>
              <a:avLst/>
              <a:gdLst/>
              <a:ahLst/>
              <a:cxnLst/>
              <a:rect l="l" t="t" r="r" b="b"/>
              <a:pathLst>
                <a:path w="134057" h="134057" extrusionOk="0">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6" name="Google Shape;1466;p34"/>
            <p:cNvSpPr/>
            <p:nvPr/>
          </p:nvSpPr>
          <p:spPr>
            <a:xfrm>
              <a:off x="7248203" y="5847887"/>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7" name="Google Shape;1467;p34"/>
            <p:cNvSpPr/>
            <p:nvPr/>
          </p:nvSpPr>
          <p:spPr>
            <a:xfrm>
              <a:off x="7069460" y="5847887"/>
              <a:ext cx="100542" cy="100542"/>
            </a:xfrm>
            <a:custGeom>
              <a:avLst/>
              <a:gdLst/>
              <a:ahLst/>
              <a:cxnLst/>
              <a:rect l="l" t="t" r="r" b="b"/>
              <a:pathLst>
                <a:path w="100542" h="100542" extrusionOk="0">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8" name="Google Shape;1468;p34"/>
            <p:cNvSpPr/>
            <p:nvPr/>
          </p:nvSpPr>
          <p:spPr>
            <a:xfrm>
              <a:off x="7337572" y="5998709"/>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69" name="Google Shape;1469;p34"/>
            <p:cNvSpPr/>
            <p:nvPr/>
          </p:nvSpPr>
          <p:spPr>
            <a:xfrm>
              <a:off x="7158829" y="5998709"/>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0" name="Google Shape;1470;p34"/>
            <p:cNvSpPr/>
            <p:nvPr/>
          </p:nvSpPr>
          <p:spPr>
            <a:xfrm>
              <a:off x="7337572" y="5819966"/>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1" name="Google Shape;1471;p34"/>
            <p:cNvSpPr/>
            <p:nvPr/>
          </p:nvSpPr>
          <p:spPr>
            <a:xfrm>
              <a:off x="7158829" y="5819966"/>
              <a:ext cx="39094" cy="39091"/>
            </a:xfrm>
            <a:custGeom>
              <a:avLst/>
              <a:gdLst/>
              <a:ahLst/>
              <a:cxnLst/>
              <a:rect l="l" t="t" r="r" b="b"/>
              <a:pathLst>
                <a:path w="39094" h="39091" extrusionOk="0">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2" name="Google Shape;1472;p34"/>
            <p:cNvSpPr/>
            <p:nvPr/>
          </p:nvSpPr>
          <p:spPr>
            <a:xfrm>
              <a:off x="7181175" y="6060144"/>
              <a:ext cx="72614" cy="11171"/>
            </a:xfrm>
            <a:custGeom>
              <a:avLst/>
              <a:gdLst/>
              <a:ahLst/>
              <a:cxnLst/>
              <a:rect l="l" t="t" r="r" b="b"/>
              <a:pathLst>
                <a:path w="72614" h="11171" extrusionOk="0">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3" name="Google Shape;1473;p34"/>
            <p:cNvSpPr/>
            <p:nvPr/>
          </p:nvSpPr>
          <p:spPr>
            <a:xfrm>
              <a:off x="7181175" y="5881401"/>
              <a:ext cx="72614" cy="11171"/>
            </a:xfrm>
            <a:custGeom>
              <a:avLst/>
              <a:gdLst/>
              <a:ahLst/>
              <a:cxnLst/>
              <a:rect l="l" t="t" r="r" b="b"/>
              <a:pathLst>
                <a:path w="72614" h="11171" extrusionOk="0">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4" name="Google Shape;1474;p34"/>
            <p:cNvSpPr/>
            <p:nvPr/>
          </p:nvSpPr>
          <p:spPr>
            <a:xfrm>
              <a:off x="7248203" y="5993113"/>
              <a:ext cx="134057" cy="134060"/>
            </a:xfrm>
            <a:custGeom>
              <a:avLst/>
              <a:gdLst/>
              <a:ahLst/>
              <a:cxnLst/>
              <a:rect l="l" t="t" r="r" b="b"/>
              <a:pathLst>
                <a:path w="134057" h="134060" extrusionOk="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5" name="Google Shape;1475;p34"/>
            <p:cNvSpPr/>
            <p:nvPr/>
          </p:nvSpPr>
          <p:spPr>
            <a:xfrm>
              <a:off x="7304061" y="5942844"/>
              <a:ext cx="11171" cy="72614"/>
            </a:xfrm>
            <a:custGeom>
              <a:avLst/>
              <a:gdLst/>
              <a:ahLst/>
              <a:cxnLst/>
              <a:rect l="l" t="t" r="r" b="b"/>
              <a:pathLst>
                <a:path w="11171" h="72614" extrusionOk="0">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6" name="Google Shape;1476;p34"/>
            <p:cNvSpPr/>
            <p:nvPr/>
          </p:nvSpPr>
          <p:spPr>
            <a:xfrm>
              <a:off x="7125318" y="5942844"/>
              <a:ext cx="11171" cy="72614"/>
            </a:xfrm>
            <a:custGeom>
              <a:avLst/>
              <a:gdLst/>
              <a:ahLst/>
              <a:cxnLst/>
              <a:rect l="l" t="t" r="r" b="b"/>
              <a:pathLst>
                <a:path w="11171" h="72614" extrusionOk="0">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7" name="Google Shape;1477;p34"/>
            <p:cNvSpPr/>
            <p:nvPr/>
          </p:nvSpPr>
          <p:spPr>
            <a:xfrm>
              <a:off x="7069460" y="5814372"/>
              <a:ext cx="134060" cy="134057"/>
            </a:xfrm>
            <a:custGeom>
              <a:avLst/>
              <a:gdLst/>
              <a:ahLst/>
              <a:cxnLst/>
              <a:rect l="l" t="t" r="r" b="b"/>
              <a:pathLst>
                <a:path w="134060" h="134057" extrusionOk="0">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8" name="Google Shape;1478;p34"/>
            <p:cNvSpPr/>
            <p:nvPr/>
          </p:nvSpPr>
          <p:spPr>
            <a:xfrm>
              <a:off x="7069460" y="5993113"/>
              <a:ext cx="134060" cy="134060"/>
            </a:xfrm>
            <a:custGeom>
              <a:avLst/>
              <a:gdLst/>
              <a:ahLst/>
              <a:cxnLst/>
              <a:rect l="l" t="t" r="r" b="b"/>
              <a:pathLst>
                <a:path w="134060" h="134060" extrusionOk="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79" name="Google Shape;1479;p34"/>
            <p:cNvSpPr/>
            <p:nvPr/>
          </p:nvSpPr>
          <p:spPr>
            <a:xfrm>
              <a:off x="7147660" y="5993115"/>
              <a:ext cx="55857" cy="55857"/>
            </a:xfrm>
            <a:custGeom>
              <a:avLst/>
              <a:gdLst/>
              <a:ahLst/>
              <a:cxnLst/>
              <a:rect l="l" t="t" r="r" b="b"/>
              <a:pathLst>
                <a:path w="55857" h="55857" extrusionOk="0">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80" name="Google Shape;1480;p34"/>
          <p:cNvGrpSpPr/>
          <p:nvPr/>
        </p:nvGrpSpPr>
        <p:grpSpPr>
          <a:xfrm>
            <a:off x="9792455" y="8477052"/>
            <a:ext cx="454669" cy="523033"/>
            <a:chOff x="7644978" y="5779677"/>
            <a:chExt cx="356603" cy="356605"/>
          </a:xfrm>
        </p:grpSpPr>
        <p:grpSp>
          <p:nvGrpSpPr>
            <p:cNvPr id="1481" name="Google Shape;1481;p34"/>
            <p:cNvGrpSpPr/>
            <p:nvPr/>
          </p:nvGrpSpPr>
          <p:grpSpPr>
            <a:xfrm>
              <a:off x="7644978" y="5779677"/>
              <a:ext cx="356603" cy="356605"/>
              <a:chOff x="7644978" y="5779677"/>
              <a:chExt cx="356603" cy="356605"/>
            </a:xfrm>
          </p:grpSpPr>
          <p:sp>
            <p:nvSpPr>
              <p:cNvPr id="1482" name="Google Shape;1482;p34"/>
              <p:cNvSpPr/>
              <p:nvPr/>
            </p:nvSpPr>
            <p:spPr>
              <a:xfrm>
                <a:off x="7644978" y="5779677"/>
                <a:ext cx="356603" cy="356605"/>
              </a:xfrm>
              <a:custGeom>
                <a:avLst/>
                <a:gdLst/>
                <a:ahLst/>
                <a:cxnLst/>
                <a:rect l="l" t="t" r="r" b="b"/>
                <a:pathLst>
                  <a:path w="356603" h="356605" extrusionOk="0">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83" name="Google Shape;1483;p34"/>
              <p:cNvSpPr/>
              <p:nvPr/>
            </p:nvSpPr>
            <p:spPr>
              <a:xfrm>
                <a:off x="7683186" y="5817886"/>
                <a:ext cx="280188" cy="280188"/>
              </a:xfrm>
              <a:custGeom>
                <a:avLst/>
                <a:gdLst/>
                <a:ahLst/>
                <a:cxnLst/>
                <a:rect l="l" t="t" r="r" b="b"/>
                <a:pathLst>
                  <a:path w="280188" h="280188" extrusionOk="0">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484" name="Google Shape;1484;p34"/>
            <p:cNvGrpSpPr/>
            <p:nvPr/>
          </p:nvGrpSpPr>
          <p:grpSpPr>
            <a:xfrm>
              <a:off x="7725030" y="5894301"/>
              <a:ext cx="196531" cy="127358"/>
              <a:chOff x="7725030" y="5894301"/>
              <a:chExt cx="196531" cy="127358"/>
            </a:xfrm>
          </p:grpSpPr>
          <p:sp>
            <p:nvSpPr>
              <p:cNvPr id="1485" name="Google Shape;1485;p34"/>
              <p:cNvSpPr/>
              <p:nvPr/>
            </p:nvSpPr>
            <p:spPr>
              <a:xfrm>
                <a:off x="7732847" y="5894301"/>
                <a:ext cx="188714" cy="127358"/>
              </a:xfrm>
              <a:custGeom>
                <a:avLst/>
                <a:gdLst/>
                <a:ahLst/>
                <a:cxnLst/>
                <a:rect l="l" t="t" r="r" b="b"/>
                <a:pathLst>
                  <a:path w="188714" h="127358" extrusionOk="0">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86" name="Google Shape;1486;p34"/>
              <p:cNvSpPr/>
              <p:nvPr/>
            </p:nvSpPr>
            <p:spPr>
              <a:xfrm>
                <a:off x="7725030" y="5945244"/>
                <a:ext cx="85513" cy="25866"/>
              </a:xfrm>
              <a:custGeom>
                <a:avLst/>
                <a:gdLst/>
                <a:ahLst/>
                <a:cxnLst/>
                <a:rect l="l" t="t" r="r" b="b"/>
                <a:pathLst>
                  <a:path w="85513" h="25866" extrusionOk="0">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487" name="Google Shape;1487;p34"/>
          <p:cNvGrpSpPr/>
          <p:nvPr/>
        </p:nvGrpSpPr>
        <p:grpSpPr>
          <a:xfrm>
            <a:off x="10553444" y="8462425"/>
            <a:ext cx="437493" cy="538836"/>
            <a:chOff x="8241832" y="5769704"/>
            <a:chExt cx="343132" cy="367380"/>
          </a:xfrm>
        </p:grpSpPr>
        <p:grpSp>
          <p:nvGrpSpPr>
            <p:cNvPr id="1488" name="Google Shape;1488;p34"/>
            <p:cNvGrpSpPr/>
            <p:nvPr/>
          </p:nvGrpSpPr>
          <p:grpSpPr>
            <a:xfrm>
              <a:off x="8241832" y="5769704"/>
              <a:ext cx="343132" cy="367380"/>
              <a:chOff x="8241832" y="5769704"/>
              <a:chExt cx="343132" cy="367380"/>
            </a:xfrm>
          </p:grpSpPr>
          <p:sp>
            <p:nvSpPr>
              <p:cNvPr id="1489" name="Google Shape;1489;p34"/>
              <p:cNvSpPr/>
              <p:nvPr/>
            </p:nvSpPr>
            <p:spPr>
              <a:xfrm>
                <a:off x="8290816" y="5769704"/>
                <a:ext cx="293904" cy="367380"/>
              </a:xfrm>
              <a:custGeom>
                <a:avLst/>
                <a:gdLst/>
                <a:ahLst/>
                <a:cxnLst/>
                <a:rect l="l" t="t" r="r" b="b"/>
                <a:pathLst>
                  <a:path w="293904" h="367380" extrusionOk="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0" name="Google Shape;1490;p34"/>
              <p:cNvSpPr/>
              <p:nvPr/>
            </p:nvSpPr>
            <p:spPr>
              <a:xfrm>
                <a:off x="8290816" y="5892164"/>
                <a:ext cx="12246" cy="60850"/>
              </a:xfrm>
              <a:custGeom>
                <a:avLst/>
                <a:gdLst/>
                <a:ahLst/>
                <a:cxnLst/>
                <a:rect l="l" t="t" r="r" b="b"/>
                <a:pathLst>
                  <a:path w="12246" h="60850" extrusionOk="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1" name="Google Shape;1491;p34"/>
              <p:cNvSpPr/>
              <p:nvPr/>
            </p:nvSpPr>
            <p:spPr>
              <a:xfrm>
                <a:off x="8486752" y="5769717"/>
                <a:ext cx="98212" cy="97954"/>
              </a:xfrm>
              <a:custGeom>
                <a:avLst/>
                <a:gdLst/>
                <a:ahLst/>
                <a:cxnLst/>
                <a:rect l="l" t="t" r="r" b="b"/>
                <a:pathLst>
                  <a:path w="98212" h="97954" extrusionOk="0">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2" name="Google Shape;1492;p34"/>
              <p:cNvSpPr/>
              <p:nvPr/>
            </p:nvSpPr>
            <p:spPr>
              <a:xfrm>
                <a:off x="8254078" y="5867672"/>
                <a:ext cx="110214" cy="110214"/>
              </a:xfrm>
              <a:custGeom>
                <a:avLst/>
                <a:gdLst/>
                <a:ahLst/>
                <a:cxnLst/>
                <a:rect l="l" t="t" r="r" b="b"/>
                <a:pathLst>
                  <a:path w="110214" h="110214" extrusionOk="0">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3" name="Google Shape;1493;p34"/>
              <p:cNvSpPr/>
              <p:nvPr/>
            </p:nvSpPr>
            <p:spPr>
              <a:xfrm>
                <a:off x="8241832" y="5965640"/>
                <a:ext cx="134706" cy="122460"/>
              </a:xfrm>
              <a:custGeom>
                <a:avLst/>
                <a:gdLst/>
                <a:ahLst/>
                <a:cxnLst/>
                <a:rect l="l" t="t" r="r" b="b"/>
                <a:pathLst>
                  <a:path w="134706" h="122460" extrusionOk="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494" name="Google Shape;1494;p34"/>
            <p:cNvSpPr/>
            <p:nvPr/>
          </p:nvSpPr>
          <p:spPr>
            <a:xfrm>
              <a:off x="8296939" y="6008501"/>
              <a:ext cx="24492" cy="24492"/>
            </a:xfrm>
            <a:custGeom>
              <a:avLst/>
              <a:gdLst/>
              <a:ahLst/>
              <a:cxnLst/>
              <a:rect l="l" t="t" r="r" b="b"/>
              <a:pathLst>
                <a:path w="24492" h="24492" extrusionOk="0">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5" name="Google Shape;1495;p34"/>
            <p:cNvSpPr/>
            <p:nvPr/>
          </p:nvSpPr>
          <p:spPr>
            <a:xfrm>
              <a:off x="8480629" y="6032993"/>
              <a:ext cx="73476" cy="73476"/>
            </a:xfrm>
            <a:custGeom>
              <a:avLst/>
              <a:gdLst/>
              <a:ahLst/>
              <a:cxnLst/>
              <a:rect l="l" t="t" r="r" b="b"/>
              <a:pathLst>
                <a:path w="73476" h="73476" extrusionOk="0">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6" name="Google Shape;1496;p34"/>
            <p:cNvSpPr/>
            <p:nvPr/>
          </p:nvSpPr>
          <p:spPr>
            <a:xfrm>
              <a:off x="8303062" y="6014624"/>
              <a:ext cx="12246" cy="36738"/>
            </a:xfrm>
            <a:custGeom>
              <a:avLst/>
              <a:gdLst/>
              <a:ahLst/>
              <a:cxnLst/>
              <a:rect l="l" t="t" r="r" b="b"/>
              <a:pathLst>
                <a:path w="12246" h="36738" extrusionOk="0">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7" name="Google Shape;1497;p34"/>
            <p:cNvSpPr/>
            <p:nvPr/>
          </p:nvSpPr>
          <p:spPr>
            <a:xfrm>
              <a:off x="8388784" y="6063608"/>
              <a:ext cx="73476" cy="12246"/>
            </a:xfrm>
            <a:custGeom>
              <a:avLst/>
              <a:gdLst/>
              <a:ahLst/>
              <a:cxnLst/>
              <a:rect l="l" t="t" r="r" b="b"/>
              <a:pathLst>
                <a:path w="73476" h="12246" extrusionOk="0">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8" name="Google Shape;1498;p34"/>
            <p:cNvSpPr/>
            <p:nvPr/>
          </p:nvSpPr>
          <p:spPr>
            <a:xfrm>
              <a:off x="8388784" y="6039116"/>
              <a:ext cx="73476" cy="12246"/>
            </a:xfrm>
            <a:custGeom>
              <a:avLst/>
              <a:gdLst/>
              <a:ahLst/>
              <a:cxnLst/>
              <a:rect l="l" t="t" r="r" b="b"/>
              <a:pathLst>
                <a:path w="73476" h="12246" extrusionOk="0">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499" name="Google Shape;1499;p34"/>
            <p:cNvSpPr/>
            <p:nvPr/>
          </p:nvSpPr>
          <p:spPr>
            <a:xfrm>
              <a:off x="8388784" y="5953394"/>
              <a:ext cx="79599" cy="12246"/>
            </a:xfrm>
            <a:custGeom>
              <a:avLst/>
              <a:gdLst/>
              <a:ahLst/>
              <a:cxnLst/>
              <a:rect l="l" t="t" r="r" b="b"/>
              <a:pathLst>
                <a:path w="79599" h="12246" extrusionOk="0">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0" name="Google Shape;1500;p34"/>
            <p:cNvSpPr/>
            <p:nvPr/>
          </p:nvSpPr>
          <p:spPr>
            <a:xfrm>
              <a:off x="8388784" y="5928902"/>
              <a:ext cx="134706" cy="12246"/>
            </a:xfrm>
            <a:custGeom>
              <a:avLst/>
              <a:gdLst/>
              <a:ahLst/>
              <a:cxnLst/>
              <a:rect l="l" t="t" r="r" b="b"/>
              <a:pathLst>
                <a:path w="134706" h="12246" extrusionOk="0">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1" name="Google Shape;1501;p34"/>
            <p:cNvSpPr/>
            <p:nvPr/>
          </p:nvSpPr>
          <p:spPr>
            <a:xfrm>
              <a:off x="8388784" y="5904410"/>
              <a:ext cx="134706" cy="12246"/>
            </a:xfrm>
            <a:custGeom>
              <a:avLst/>
              <a:gdLst/>
              <a:ahLst/>
              <a:cxnLst/>
              <a:rect l="l" t="t" r="r" b="b"/>
              <a:pathLst>
                <a:path w="134706" h="12246" extrusionOk="0">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2" name="Google Shape;1502;p34"/>
            <p:cNvSpPr/>
            <p:nvPr/>
          </p:nvSpPr>
          <p:spPr>
            <a:xfrm>
              <a:off x="8345923" y="5830934"/>
              <a:ext cx="128583" cy="12246"/>
            </a:xfrm>
            <a:custGeom>
              <a:avLst/>
              <a:gdLst/>
              <a:ahLst/>
              <a:cxnLst/>
              <a:rect l="l" t="t" r="r" b="b"/>
              <a:pathLst>
                <a:path w="128583" h="12246" extrusionOk="0">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03" name="Google Shape;1503;p34"/>
          <p:cNvGrpSpPr/>
          <p:nvPr/>
        </p:nvGrpSpPr>
        <p:grpSpPr>
          <a:xfrm>
            <a:off x="11316895" y="8450369"/>
            <a:ext cx="438256" cy="470575"/>
            <a:chOff x="8840617" y="5761484"/>
            <a:chExt cx="343730" cy="320839"/>
          </a:xfrm>
        </p:grpSpPr>
        <p:grpSp>
          <p:nvGrpSpPr>
            <p:cNvPr id="1504" name="Google Shape;1504;p34"/>
            <p:cNvGrpSpPr/>
            <p:nvPr/>
          </p:nvGrpSpPr>
          <p:grpSpPr>
            <a:xfrm>
              <a:off x="8840617" y="5761484"/>
              <a:ext cx="343730" cy="320839"/>
              <a:chOff x="8840617" y="5761484"/>
              <a:chExt cx="343730" cy="320839"/>
            </a:xfrm>
          </p:grpSpPr>
          <p:sp>
            <p:nvSpPr>
              <p:cNvPr id="1505" name="Google Shape;1505;p34"/>
              <p:cNvSpPr/>
              <p:nvPr/>
            </p:nvSpPr>
            <p:spPr>
              <a:xfrm>
                <a:off x="9023940" y="5921904"/>
                <a:ext cx="160407" cy="160419"/>
              </a:xfrm>
              <a:custGeom>
                <a:avLst/>
                <a:gdLst/>
                <a:ahLst/>
                <a:cxnLst/>
                <a:rect l="l" t="t" r="r" b="b"/>
                <a:pathLst>
                  <a:path w="160407" h="160419" extrusionOk="0">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6" name="Google Shape;1506;p34"/>
              <p:cNvSpPr/>
              <p:nvPr/>
            </p:nvSpPr>
            <p:spPr>
              <a:xfrm>
                <a:off x="8840617" y="5761484"/>
                <a:ext cx="160407" cy="160430"/>
              </a:xfrm>
              <a:custGeom>
                <a:avLst/>
                <a:gdLst/>
                <a:ahLst/>
                <a:cxnLst/>
                <a:rect l="l" t="t" r="r" b="b"/>
                <a:pathLst>
                  <a:path w="160407" h="160430" extrusionOk="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07" name="Google Shape;1507;p34"/>
              <p:cNvGrpSpPr/>
              <p:nvPr/>
            </p:nvGrpSpPr>
            <p:grpSpPr>
              <a:xfrm>
                <a:off x="9075487" y="5944819"/>
                <a:ext cx="57301" cy="114576"/>
                <a:chOff x="9075487" y="5944819"/>
                <a:chExt cx="57301" cy="114576"/>
              </a:xfrm>
            </p:grpSpPr>
            <p:sp>
              <p:nvSpPr>
                <p:cNvPr id="1508" name="Google Shape;1508;p34"/>
                <p:cNvSpPr/>
                <p:nvPr/>
              </p:nvSpPr>
              <p:spPr>
                <a:xfrm>
                  <a:off x="9075487" y="5956277"/>
                  <a:ext cx="57301" cy="91661"/>
                </a:xfrm>
                <a:custGeom>
                  <a:avLst/>
                  <a:gdLst/>
                  <a:ahLst/>
                  <a:cxnLst/>
                  <a:rect l="l" t="t" r="r" b="b"/>
                  <a:pathLst>
                    <a:path w="57301" h="91661" extrusionOk="0">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09" name="Google Shape;1509;p34"/>
                <p:cNvSpPr/>
                <p:nvPr/>
              </p:nvSpPr>
              <p:spPr>
                <a:xfrm>
                  <a:off x="9098415" y="6042209"/>
                  <a:ext cx="11457" cy="17186"/>
                </a:xfrm>
                <a:custGeom>
                  <a:avLst/>
                  <a:gdLst/>
                  <a:ahLst/>
                  <a:cxnLst/>
                  <a:rect l="l" t="t" r="r" b="b"/>
                  <a:pathLst>
                    <a:path w="11457" h="17186" extrusionOk="0">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0" name="Google Shape;1510;p34"/>
                <p:cNvSpPr/>
                <p:nvPr/>
              </p:nvSpPr>
              <p:spPr>
                <a:xfrm>
                  <a:off x="9098415" y="5944819"/>
                  <a:ext cx="11457" cy="17186"/>
                </a:xfrm>
                <a:custGeom>
                  <a:avLst/>
                  <a:gdLst/>
                  <a:ahLst/>
                  <a:cxnLst/>
                  <a:rect l="l" t="t" r="r" b="b"/>
                  <a:pathLst>
                    <a:path w="11457" h="17186" extrusionOk="0">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11" name="Google Shape;1511;p34"/>
              <p:cNvGrpSpPr/>
              <p:nvPr/>
            </p:nvGrpSpPr>
            <p:grpSpPr>
              <a:xfrm>
                <a:off x="8886448" y="5784400"/>
                <a:ext cx="68746" cy="114553"/>
                <a:chOff x="8886448" y="5784400"/>
                <a:chExt cx="68746" cy="114553"/>
              </a:xfrm>
            </p:grpSpPr>
            <p:sp>
              <p:nvSpPr>
                <p:cNvPr id="1512" name="Google Shape;1512;p34"/>
                <p:cNvSpPr/>
                <p:nvPr/>
              </p:nvSpPr>
              <p:spPr>
                <a:xfrm>
                  <a:off x="8886448" y="5830231"/>
                  <a:ext cx="68746" cy="57288"/>
                </a:xfrm>
                <a:custGeom>
                  <a:avLst/>
                  <a:gdLst/>
                  <a:ahLst/>
                  <a:cxnLst/>
                  <a:rect l="l" t="t" r="r" b="b"/>
                  <a:pathLst>
                    <a:path w="68746" h="57288" extrusionOk="0">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3" name="Google Shape;1513;p34"/>
                <p:cNvSpPr/>
                <p:nvPr/>
              </p:nvSpPr>
              <p:spPr>
                <a:xfrm>
                  <a:off x="8886448" y="5795857"/>
                  <a:ext cx="57288" cy="45830"/>
                </a:xfrm>
                <a:custGeom>
                  <a:avLst/>
                  <a:gdLst/>
                  <a:ahLst/>
                  <a:cxnLst/>
                  <a:rect l="l" t="t" r="r" b="b"/>
                  <a:pathLst>
                    <a:path w="57288" h="45830" extrusionOk="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4" name="Google Shape;1514;p34"/>
                <p:cNvSpPr/>
                <p:nvPr/>
              </p:nvSpPr>
              <p:spPr>
                <a:xfrm>
                  <a:off x="8909363" y="5881767"/>
                  <a:ext cx="11457" cy="17186"/>
                </a:xfrm>
                <a:custGeom>
                  <a:avLst/>
                  <a:gdLst/>
                  <a:ahLst/>
                  <a:cxnLst/>
                  <a:rect l="l" t="t" r="r" b="b"/>
                  <a:pathLst>
                    <a:path w="11457" h="17186" extrusionOk="0">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5" name="Google Shape;1515;p34"/>
                <p:cNvSpPr/>
                <p:nvPr/>
              </p:nvSpPr>
              <p:spPr>
                <a:xfrm>
                  <a:off x="8909363" y="5784400"/>
                  <a:ext cx="11457" cy="17186"/>
                </a:xfrm>
                <a:custGeom>
                  <a:avLst/>
                  <a:gdLst/>
                  <a:ahLst/>
                  <a:cxnLst/>
                  <a:rect l="l" t="t" r="r" b="b"/>
                  <a:pathLst>
                    <a:path w="11457" h="17186" extrusionOk="0">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16" name="Google Shape;1516;p34"/>
                <p:cNvSpPr/>
                <p:nvPr/>
              </p:nvSpPr>
              <p:spPr>
                <a:xfrm>
                  <a:off x="8897906" y="5795857"/>
                  <a:ext cx="11457" cy="91661"/>
                </a:xfrm>
                <a:custGeom>
                  <a:avLst/>
                  <a:gdLst/>
                  <a:ahLst/>
                  <a:cxnLst/>
                  <a:rect l="l" t="t" r="r" b="b"/>
                  <a:pathLst>
                    <a:path w="11457" h="91661" extrusionOk="0">
                      <a:moveTo>
                        <a:pt x="0" y="0"/>
                      </a:moveTo>
                      <a:lnTo>
                        <a:pt x="11458" y="0"/>
                      </a:lnTo>
                      <a:lnTo>
                        <a:pt x="11458" y="91662"/>
                      </a:lnTo>
                      <a:lnTo>
                        <a:pt x="0" y="916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17" name="Google Shape;1517;p34"/>
              <p:cNvSpPr/>
              <p:nvPr/>
            </p:nvSpPr>
            <p:spPr>
              <a:xfrm>
                <a:off x="9115598" y="5773339"/>
                <a:ext cx="68364" cy="68364"/>
              </a:xfrm>
              <a:custGeom>
                <a:avLst/>
                <a:gdLst/>
                <a:ahLst/>
                <a:cxnLst/>
                <a:rect l="l" t="t" r="r" b="b"/>
                <a:pathLst>
                  <a:path w="68364" h="68364" extrusionOk="0">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18" name="Google Shape;1518;p34"/>
            <p:cNvSpPr/>
            <p:nvPr/>
          </p:nvSpPr>
          <p:spPr>
            <a:xfrm>
              <a:off x="8846343" y="5773363"/>
              <a:ext cx="337812" cy="291761"/>
            </a:xfrm>
            <a:custGeom>
              <a:avLst/>
              <a:gdLst/>
              <a:ahLst/>
              <a:cxnLst/>
              <a:rect l="l" t="t" r="r" b="b"/>
              <a:pathLst>
                <a:path w="337812" h="291761" extrusionOk="0">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19" name="Google Shape;1519;p34"/>
          <p:cNvGrpSpPr/>
          <p:nvPr/>
        </p:nvGrpSpPr>
        <p:grpSpPr>
          <a:xfrm>
            <a:off x="12082418" y="8512296"/>
            <a:ext cx="390270" cy="419019"/>
            <a:chOff x="9441027" y="5803706"/>
            <a:chExt cx="306094" cy="285688"/>
          </a:xfrm>
        </p:grpSpPr>
        <p:sp>
          <p:nvSpPr>
            <p:cNvPr id="1520" name="Google Shape;1520;p34"/>
            <p:cNvSpPr/>
            <p:nvPr/>
          </p:nvSpPr>
          <p:spPr>
            <a:xfrm>
              <a:off x="9481839" y="5803706"/>
              <a:ext cx="265282" cy="163251"/>
            </a:xfrm>
            <a:custGeom>
              <a:avLst/>
              <a:gdLst/>
              <a:ahLst/>
              <a:cxnLst/>
              <a:rect l="l" t="t" r="r" b="b"/>
              <a:pathLst>
                <a:path w="265282" h="163251" extrusionOk="0">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1" name="Google Shape;1521;p34"/>
            <p:cNvSpPr/>
            <p:nvPr/>
          </p:nvSpPr>
          <p:spPr>
            <a:xfrm>
              <a:off x="9481839" y="5803706"/>
              <a:ext cx="265282" cy="51015"/>
            </a:xfrm>
            <a:custGeom>
              <a:avLst/>
              <a:gdLst/>
              <a:ahLst/>
              <a:cxnLst/>
              <a:rect l="l" t="t" r="r" b="b"/>
              <a:pathLst>
                <a:path w="265282" h="51015" extrusionOk="0">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2" name="Google Shape;1522;p34"/>
            <p:cNvSpPr/>
            <p:nvPr/>
          </p:nvSpPr>
          <p:spPr>
            <a:xfrm>
              <a:off x="9441027" y="5875128"/>
              <a:ext cx="265282" cy="214266"/>
            </a:xfrm>
            <a:custGeom>
              <a:avLst/>
              <a:gdLst/>
              <a:ahLst/>
              <a:cxnLst/>
              <a:rect l="l" t="t" r="r" b="b"/>
              <a:pathLst>
                <a:path w="265282" h="214266" extrusionOk="0">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3" name="Google Shape;1523;p34"/>
            <p:cNvSpPr/>
            <p:nvPr/>
          </p:nvSpPr>
          <p:spPr>
            <a:xfrm>
              <a:off x="9441027" y="5875128"/>
              <a:ext cx="265282" cy="51015"/>
            </a:xfrm>
            <a:custGeom>
              <a:avLst/>
              <a:gdLst/>
              <a:ahLst/>
              <a:cxnLst/>
              <a:rect l="l" t="t" r="r" b="b"/>
              <a:pathLst>
                <a:path w="265282" h="51015" extrusionOk="0">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4" name="Google Shape;1524;p34"/>
            <p:cNvSpPr/>
            <p:nvPr/>
          </p:nvSpPr>
          <p:spPr>
            <a:xfrm>
              <a:off x="9645090" y="5956754"/>
              <a:ext cx="102031" cy="102031"/>
            </a:xfrm>
            <a:custGeom>
              <a:avLst/>
              <a:gdLst/>
              <a:ahLst/>
              <a:cxnLst/>
              <a:rect l="l" t="t" r="r" b="b"/>
              <a:pathLst>
                <a:path w="102031" h="102031" extrusionOk="0">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5" name="Google Shape;1525;p34"/>
            <p:cNvSpPr/>
            <p:nvPr/>
          </p:nvSpPr>
          <p:spPr>
            <a:xfrm>
              <a:off x="9543059"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6" name="Google Shape;1526;p34"/>
            <p:cNvSpPr/>
            <p:nvPr/>
          </p:nvSpPr>
          <p:spPr>
            <a:xfrm>
              <a:off x="9522652"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7" name="Google Shape;1527;p34"/>
            <p:cNvSpPr/>
            <p:nvPr/>
          </p:nvSpPr>
          <p:spPr>
            <a:xfrm>
              <a:off x="9502246" y="5824112"/>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8" name="Google Shape;1528;p34"/>
            <p:cNvSpPr/>
            <p:nvPr/>
          </p:nvSpPr>
          <p:spPr>
            <a:xfrm>
              <a:off x="9502246"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29" name="Google Shape;1529;p34"/>
            <p:cNvSpPr/>
            <p:nvPr/>
          </p:nvSpPr>
          <p:spPr>
            <a:xfrm>
              <a:off x="9481839"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0" name="Google Shape;1530;p34"/>
            <p:cNvSpPr/>
            <p:nvPr/>
          </p:nvSpPr>
          <p:spPr>
            <a:xfrm>
              <a:off x="9461433" y="5895535"/>
              <a:ext cx="10203" cy="10203"/>
            </a:xfrm>
            <a:custGeom>
              <a:avLst/>
              <a:gdLst/>
              <a:ahLst/>
              <a:cxnLst/>
              <a:rect l="l" t="t" r="r" b="b"/>
              <a:pathLst>
                <a:path w="10203" h="10203" extrusionOk="0">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1" name="Google Shape;1531;p34"/>
            <p:cNvSpPr/>
            <p:nvPr/>
          </p:nvSpPr>
          <p:spPr>
            <a:xfrm>
              <a:off x="9614481" y="6048582"/>
              <a:ext cx="30609" cy="10203"/>
            </a:xfrm>
            <a:custGeom>
              <a:avLst/>
              <a:gdLst/>
              <a:ahLst/>
              <a:cxnLst/>
              <a:rect l="l" t="t" r="r" b="b"/>
              <a:pathLst>
                <a:path w="30609" h="10203" extrusionOk="0">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2" name="Google Shape;1532;p34"/>
            <p:cNvSpPr/>
            <p:nvPr/>
          </p:nvSpPr>
          <p:spPr>
            <a:xfrm>
              <a:off x="9532855" y="6048582"/>
              <a:ext cx="71422" cy="10203"/>
            </a:xfrm>
            <a:custGeom>
              <a:avLst/>
              <a:gdLst/>
              <a:ahLst/>
              <a:cxnLst/>
              <a:rect l="l" t="t" r="r" b="b"/>
              <a:pathLst>
                <a:path w="71422" h="10203" extrusionOk="0">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3" name="Google Shape;1533;p34"/>
            <p:cNvSpPr/>
            <p:nvPr/>
          </p:nvSpPr>
          <p:spPr>
            <a:xfrm>
              <a:off x="9481839" y="6048582"/>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4" name="Google Shape;1534;p34"/>
            <p:cNvSpPr/>
            <p:nvPr/>
          </p:nvSpPr>
          <p:spPr>
            <a:xfrm>
              <a:off x="9553262" y="6028176"/>
              <a:ext cx="81625" cy="10203"/>
            </a:xfrm>
            <a:custGeom>
              <a:avLst/>
              <a:gdLst/>
              <a:ahLst/>
              <a:cxnLst/>
              <a:rect l="l" t="t" r="r" b="b"/>
              <a:pathLst>
                <a:path w="81625" h="10203" extrusionOk="0">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5" name="Google Shape;1535;p34"/>
            <p:cNvSpPr/>
            <p:nvPr/>
          </p:nvSpPr>
          <p:spPr>
            <a:xfrm>
              <a:off x="9481839" y="6028176"/>
              <a:ext cx="61219" cy="10203"/>
            </a:xfrm>
            <a:custGeom>
              <a:avLst/>
              <a:gdLst/>
              <a:ahLst/>
              <a:cxnLst/>
              <a:rect l="l" t="t" r="r" b="b"/>
              <a:pathLst>
                <a:path w="61219" h="10203" extrusionOk="0">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6" name="Google Shape;1536;p34"/>
            <p:cNvSpPr/>
            <p:nvPr/>
          </p:nvSpPr>
          <p:spPr>
            <a:xfrm>
              <a:off x="9461433" y="6007770"/>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7" name="Google Shape;1537;p34"/>
            <p:cNvSpPr/>
            <p:nvPr/>
          </p:nvSpPr>
          <p:spPr>
            <a:xfrm>
              <a:off x="9553262" y="5987363"/>
              <a:ext cx="71422" cy="10203"/>
            </a:xfrm>
            <a:custGeom>
              <a:avLst/>
              <a:gdLst/>
              <a:ahLst/>
              <a:cxnLst/>
              <a:rect l="l" t="t" r="r" b="b"/>
              <a:pathLst>
                <a:path w="71422" h="10203" extrusionOk="0">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8" name="Google Shape;1538;p34"/>
            <p:cNvSpPr/>
            <p:nvPr/>
          </p:nvSpPr>
          <p:spPr>
            <a:xfrm>
              <a:off x="9512449" y="5987363"/>
              <a:ext cx="30609" cy="10203"/>
            </a:xfrm>
            <a:custGeom>
              <a:avLst/>
              <a:gdLst/>
              <a:ahLst/>
              <a:cxnLst/>
              <a:rect l="l" t="t" r="r" b="b"/>
              <a:pathLst>
                <a:path w="30609" h="10203" extrusionOk="0">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39" name="Google Shape;1539;p34"/>
            <p:cNvSpPr/>
            <p:nvPr/>
          </p:nvSpPr>
          <p:spPr>
            <a:xfrm>
              <a:off x="9481839" y="5987363"/>
              <a:ext cx="20406" cy="10203"/>
            </a:xfrm>
            <a:custGeom>
              <a:avLst/>
              <a:gdLst/>
              <a:ahLst/>
              <a:cxnLst/>
              <a:rect l="l" t="t" r="r" b="b"/>
              <a:pathLst>
                <a:path w="20406" h="10203" extrusionOk="0">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0" name="Google Shape;1540;p34"/>
            <p:cNvSpPr/>
            <p:nvPr/>
          </p:nvSpPr>
          <p:spPr>
            <a:xfrm>
              <a:off x="9604278" y="5966957"/>
              <a:ext cx="20406" cy="10203"/>
            </a:xfrm>
            <a:custGeom>
              <a:avLst/>
              <a:gdLst/>
              <a:ahLst/>
              <a:cxnLst/>
              <a:rect l="l" t="t" r="r" b="b"/>
              <a:pathLst>
                <a:path w="20406" h="10203" extrusionOk="0">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1" name="Google Shape;1541;p34"/>
            <p:cNvSpPr/>
            <p:nvPr/>
          </p:nvSpPr>
          <p:spPr>
            <a:xfrm>
              <a:off x="9543059" y="5966957"/>
              <a:ext cx="51015" cy="10203"/>
            </a:xfrm>
            <a:custGeom>
              <a:avLst/>
              <a:gdLst/>
              <a:ahLst/>
              <a:cxnLst/>
              <a:rect l="l" t="t" r="r" b="b"/>
              <a:pathLst>
                <a:path w="51015" h="10203" extrusionOk="0">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2" name="Google Shape;1542;p34"/>
            <p:cNvSpPr/>
            <p:nvPr/>
          </p:nvSpPr>
          <p:spPr>
            <a:xfrm>
              <a:off x="9481839" y="5966957"/>
              <a:ext cx="51015" cy="10203"/>
            </a:xfrm>
            <a:custGeom>
              <a:avLst/>
              <a:gdLst/>
              <a:ahLst/>
              <a:cxnLst/>
              <a:rect l="l" t="t" r="r" b="b"/>
              <a:pathLst>
                <a:path w="51015" h="10203" extrusionOk="0">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43" name="Google Shape;1543;p34"/>
            <p:cNvSpPr/>
            <p:nvPr/>
          </p:nvSpPr>
          <p:spPr>
            <a:xfrm>
              <a:off x="9461433" y="5946551"/>
              <a:ext cx="40812" cy="10203"/>
            </a:xfrm>
            <a:custGeom>
              <a:avLst/>
              <a:gdLst/>
              <a:ahLst/>
              <a:cxnLst/>
              <a:rect l="l" t="t" r="r" b="b"/>
              <a:pathLst>
                <a:path w="40812" h="10203" extrusionOk="0">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44" name="Google Shape;1544;p34"/>
          <p:cNvGrpSpPr/>
          <p:nvPr/>
        </p:nvGrpSpPr>
        <p:grpSpPr>
          <a:xfrm>
            <a:off x="12789846" y="8475762"/>
            <a:ext cx="477453" cy="439391"/>
            <a:chOff x="9995873" y="5778797"/>
            <a:chExt cx="374473" cy="299578"/>
          </a:xfrm>
        </p:grpSpPr>
        <p:sp>
          <p:nvSpPr>
            <p:cNvPr id="1545" name="Google Shape;1545;p34"/>
            <p:cNvSpPr/>
            <p:nvPr/>
          </p:nvSpPr>
          <p:spPr>
            <a:xfrm>
              <a:off x="10020838" y="5778797"/>
              <a:ext cx="349508" cy="237166"/>
            </a:xfrm>
            <a:custGeom>
              <a:avLst/>
              <a:gdLst/>
              <a:ahLst/>
              <a:cxnLst/>
              <a:rect l="l" t="t" r="r" b="b"/>
              <a:pathLst>
                <a:path w="349508" h="237166" extrusionOk="0">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46" name="Google Shape;1546;p34"/>
            <p:cNvGrpSpPr/>
            <p:nvPr/>
          </p:nvGrpSpPr>
          <p:grpSpPr>
            <a:xfrm>
              <a:off x="10151903" y="5803762"/>
              <a:ext cx="187236" cy="187236"/>
              <a:chOff x="10151903" y="5803762"/>
              <a:chExt cx="187236" cy="187236"/>
            </a:xfrm>
          </p:grpSpPr>
          <p:sp>
            <p:nvSpPr>
              <p:cNvPr id="1547" name="Google Shape;1547;p34"/>
              <p:cNvSpPr/>
              <p:nvPr/>
            </p:nvSpPr>
            <p:spPr>
              <a:xfrm>
                <a:off x="10151903" y="5803762"/>
                <a:ext cx="187236" cy="187236"/>
              </a:xfrm>
              <a:custGeom>
                <a:avLst/>
                <a:gdLst/>
                <a:ahLst/>
                <a:cxnLst/>
                <a:rect l="l" t="t" r="r" b="b"/>
                <a:pathLst>
                  <a:path w="187236" h="187236" extrusionOk="0">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48" name="Google Shape;1548;p34"/>
              <p:cNvGrpSpPr/>
              <p:nvPr/>
            </p:nvGrpSpPr>
            <p:grpSpPr>
              <a:xfrm>
                <a:off x="10153726" y="5805584"/>
                <a:ext cx="183579" cy="183591"/>
                <a:chOff x="10153726" y="5805584"/>
                <a:chExt cx="183579" cy="183591"/>
              </a:xfrm>
            </p:grpSpPr>
            <p:grpSp>
              <p:nvGrpSpPr>
                <p:cNvPr id="1549" name="Google Shape;1549;p34"/>
                <p:cNvGrpSpPr/>
                <p:nvPr/>
              </p:nvGrpSpPr>
              <p:grpSpPr>
                <a:xfrm>
                  <a:off x="10153726" y="5805584"/>
                  <a:ext cx="183579" cy="183591"/>
                  <a:chOff x="10153726" y="5805584"/>
                  <a:chExt cx="183579" cy="183591"/>
                </a:xfrm>
              </p:grpSpPr>
              <p:sp>
                <p:nvSpPr>
                  <p:cNvPr id="1550" name="Google Shape;1550;p34"/>
                  <p:cNvSpPr/>
                  <p:nvPr/>
                </p:nvSpPr>
                <p:spPr>
                  <a:xfrm>
                    <a:off x="10177505" y="5901649"/>
                    <a:ext cx="48656" cy="57519"/>
                  </a:xfrm>
                  <a:custGeom>
                    <a:avLst/>
                    <a:gdLst/>
                    <a:ahLst/>
                    <a:cxnLst/>
                    <a:rect l="l" t="t" r="r" b="b"/>
                    <a:pathLst>
                      <a:path w="48656" h="57519" extrusionOk="0">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1" name="Google Shape;1551;p34"/>
                  <p:cNvSpPr/>
                  <p:nvPr/>
                </p:nvSpPr>
                <p:spPr>
                  <a:xfrm>
                    <a:off x="10264882" y="5835592"/>
                    <a:ext cx="48656" cy="57519"/>
                  </a:xfrm>
                  <a:custGeom>
                    <a:avLst/>
                    <a:gdLst/>
                    <a:ahLst/>
                    <a:cxnLst/>
                    <a:rect l="l" t="t" r="r" b="b"/>
                    <a:pathLst>
                      <a:path w="48656" h="57519" extrusionOk="0">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2" name="Google Shape;1552;p34"/>
                  <p:cNvSpPr/>
                  <p:nvPr/>
                </p:nvSpPr>
                <p:spPr>
                  <a:xfrm>
                    <a:off x="10265918" y="5892961"/>
                    <a:ext cx="71387" cy="24977"/>
                  </a:xfrm>
                  <a:custGeom>
                    <a:avLst/>
                    <a:gdLst/>
                    <a:ahLst/>
                    <a:cxnLst/>
                    <a:rect l="l" t="t" r="r" b="b"/>
                    <a:pathLst>
                      <a:path w="71387" h="24977" extrusionOk="0">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3" name="Google Shape;1553;p34"/>
                  <p:cNvSpPr/>
                  <p:nvPr/>
                </p:nvSpPr>
                <p:spPr>
                  <a:xfrm>
                    <a:off x="10153726" y="5876820"/>
                    <a:ext cx="71399" cy="24966"/>
                  </a:xfrm>
                  <a:custGeom>
                    <a:avLst/>
                    <a:gdLst/>
                    <a:ahLst/>
                    <a:cxnLst/>
                    <a:rect l="l" t="t" r="r" b="b"/>
                    <a:pathLst>
                      <a:path w="71399" h="24966" extrusionOk="0">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4" name="Google Shape;1554;p34"/>
                  <p:cNvSpPr/>
                  <p:nvPr/>
                </p:nvSpPr>
                <p:spPr>
                  <a:xfrm>
                    <a:off x="10183734" y="5829363"/>
                    <a:ext cx="57519" cy="48656"/>
                  </a:xfrm>
                  <a:custGeom>
                    <a:avLst/>
                    <a:gdLst/>
                    <a:ahLst/>
                    <a:cxnLst/>
                    <a:rect l="l" t="t" r="r" b="b"/>
                    <a:pathLst>
                      <a:path w="57519" h="48656" extrusionOk="0">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5" name="Google Shape;1555;p34"/>
                  <p:cNvSpPr/>
                  <p:nvPr/>
                </p:nvSpPr>
                <p:spPr>
                  <a:xfrm>
                    <a:off x="10249791" y="5916740"/>
                    <a:ext cx="57519" cy="48656"/>
                  </a:xfrm>
                  <a:custGeom>
                    <a:avLst/>
                    <a:gdLst/>
                    <a:ahLst/>
                    <a:cxnLst/>
                    <a:rect l="l" t="t" r="r" b="b"/>
                    <a:pathLst>
                      <a:path w="57519" h="48656" extrusionOk="0">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6" name="Google Shape;1556;p34"/>
                  <p:cNvSpPr/>
                  <p:nvPr/>
                </p:nvSpPr>
                <p:spPr>
                  <a:xfrm>
                    <a:off x="10241115" y="5805584"/>
                    <a:ext cx="24975" cy="71399"/>
                  </a:xfrm>
                  <a:custGeom>
                    <a:avLst/>
                    <a:gdLst/>
                    <a:ahLst/>
                    <a:cxnLst/>
                    <a:rect l="l" t="t" r="r" b="b"/>
                    <a:pathLst>
                      <a:path w="24975" h="71399" extrusionOk="0">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57" name="Google Shape;1557;p34"/>
                  <p:cNvSpPr/>
                  <p:nvPr/>
                </p:nvSpPr>
                <p:spPr>
                  <a:xfrm>
                    <a:off x="10224953" y="5917776"/>
                    <a:ext cx="24975" cy="71399"/>
                  </a:xfrm>
                  <a:custGeom>
                    <a:avLst/>
                    <a:gdLst/>
                    <a:ahLst/>
                    <a:cxnLst/>
                    <a:rect l="l" t="t" r="r" b="b"/>
                    <a:pathLst>
                      <a:path w="24975" h="71399" extrusionOk="0">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58" name="Google Shape;1558;p34"/>
                <p:cNvSpPr/>
                <p:nvPr/>
              </p:nvSpPr>
              <p:spPr>
                <a:xfrm>
                  <a:off x="10214316" y="5866174"/>
                  <a:ext cx="62412" cy="62412"/>
                </a:xfrm>
                <a:custGeom>
                  <a:avLst/>
                  <a:gdLst/>
                  <a:ahLst/>
                  <a:cxnLst/>
                  <a:rect l="l" t="t" r="r" b="b"/>
                  <a:pathLst>
                    <a:path w="62412" h="62412" extrusionOk="0">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559" name="Google Shape;1559;p34"/>
            <p:cNvSpPr/>
            <p:nvPr/>
          </p:nvSpPr>
          <p:spPr>
            <a:xfrm>
              <a:off x="9995873" y="5778797"/>
              <a:ext cx="37447" cy="299578"/>
            </a:xfrm>
            <a:custGeom>
              <a:avLst/>
              <a:gdLst/>
              <a:ahLst/>
              <a:cxnLst/>
              <a:rect l="l" t="t" r="r" b="b"/>
              <a:pathLst>
                <a:path w="37447" h="299578" extrusionOk="0">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0" name="Google Shape;1560;p34"/>
            <p:cNvSpPr/>
            <p:nvPr/>
          </p:nvSpPr>
          <p:spPr>
            <a:xfrm>
              <a:off x="9995873" y="5916104"/>
              <a:ext cx="37447" cy="74894"/>
            </a:xfrm>
            <a:custGeom>
              <a:avLst/>
              <a:gdLst/>
              <a:ahLst/>
              <a:cxnLst/>
              <a:rect l="l" t="t" r="r" b="b"/>
              <a:pathLst>
                <a:path w="37447" h="74894" extrusionOk="0">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1" name="Google Shape;1561;p34"/>
            <p:cNvSpPr/>
            <p:nvPr/>
          </p:nvSpPr>
          <p:spPr>
            <a:xfrm>
              <a:off x="9995873" y="5816244"/>
              <a:ext cx="37447" cy="49929"/>
            </a:xfrm>
            <a:custGeom>
              <a:avLst/>
              <a:gdLst/>
              <a:ahLst/>
              <a:cxnLst/>
              <a:rect l="l" t="t" r="r" b="b"/>
              <a:pathLst>
                <a:path w="37447" h="49929" extrusionOk="0">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2" name="Google Shape;1562;p34"/>
            <p:cNvGrpSpPr/>
            <p:nvPr/>
          </p:nvGrpSpPr>
          <p:grpSpPr>
            <a:xfrm>
              <a:off x="9995873" y="6003481"/>
              <a:ext cx="31206" cy="24964"/>
              <a:chOff x="9995873" y="6003481"/>
              <a:chExt cx="31206" cy="24964"/>
            </a:xfrm>
          </p:grpSpPr>
          <p:sp>
            <p:nvSpPr>
              <p:cNvPr id="1563" name="Google Shape;1563;p34"/>
              <p:cNvSpPr/>
              <p:nvPr/>
            </p:nvSpPr>
            <p:spPr>
              <a:xfrm>
                <a:off x="10002114" y="6015963"/>
                <a:ext cx="18723" cy="12482"/>
              </a:xfrm>
              <a:custGeom>
                <a:avLst/>
                <a:gdLst/>
                <a:ahLst/>
                <a:cxnLst/>
                <a:rect l="l" t="t" r="r" b="b"/>
                <a:pathLst>
                  <a:path w="18723" h="12482" extrusionOk="0">
                    <a:moveTo>
                      <a:pt x="0" y="0"/>
                    </a:moveTo>
                    <a:lnTo>
                      <a:pt x="18724" y="0"/>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4" name="Google Shape;1564;p34"/>
              <p:cNvSpPr/>
              <p:nvPr/>
            </p:nvSpPr>
            <p:spPr>
              <a:xfrm>
                <a:off x="9995873" y="6003481"/>
                <a:ext cx="31206" cy="12482"/>
              </a:xfrm>
              <a:custGeom>
                <a:avLst/>
                <a:gdLst/>
                <a:ahLst/>
                <a:cxnLst/>
                <a:rect l="l" t="t" r="r" b="b"/>
                <a:pathLst>
                  <a:path w="31206" h="12482" extrusionOk="0">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65" name="Google Shape;1565;p34"/>
            <p:cNvSpPr/>
            <p:nvPr/>
          </p:nvSpPr>
          <p:spPr>
            <a:xfrm>
              <a:off x="9995873" y="5891139"/>
              <a:ext cx="31206" cy="12482"/>
            </a:xfrm>
            <a:custGeom>
              <a:avLst/>
              <a:gdLst/>
              <a:ahLst/>
              <a:cxnLst/>
              <a:rect l="l" t="t" r="r" b="b"/>
              <a:pathLst>
                <a:path w="31206" h="12482" extrusionOk="0">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6" name="Google Shape;1566;p34"/>
            <p:cNvGrpSpPr/>
            <p:nvPr/>
          </p:nvGrpSpPr>
          <p:grpSpPr>
            <a:xfrm>
              <a:off x="10070768" y="6003481"/>
              <a:ext cx="237165" cy="49929"/>
              <a:chOff x="10070768" y="6003481"/>
              <a:chExt cx="237165" cy="49929"/>
            </a:xfrm>
          </p:grpSpPr>
          <p:sp>
            <p:nvSpPr>
              <p:cNvPr id="1567" name="Google Shape;1567;p34"/>
              <p:cNvSpPr/>
              <p:nvPr/>
            </p:nvSpPr>
            <p:spPr>
              <a:xfrm>
                <a:off x="10145662" y="6003481"/>
                <a:ext cx="162271" cy="49929"/>
              </a:xfrm>
              <a:custGeom>
                <a:avLst/>
                <a:gdLst/>
                <a:ahLst/>
                <a:cxnLst/>
                <a:rect l="l" t="t" r="r" b="b"/>
                <a:pathLst>
                  <a:path w="162271" h="49929" extrusionOk="0">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68" name="Google Shape;1568;p34"/>
              <p:cNvSpPr/>
              <p:nvPr/>
            </p:nvSpPr>
            <p:spPr>
              <a:xfrm>
                <a:off x="10070768" y="6003481"/>
                <a:ext cx="62412" cy="49929"/>
              </a:xfrm>
              <a:custGeom>
                <a:avLst/>
                <a:gdLst/>
                <a:ahLst/>
                <a:cxnLst/>
                <a:rect l="l" t="t" r="r" b="b"/>
                <a:pathLst>
                  <a:path w="62412" h="49929" extrusionOk="0">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569" name="Google Shape;1569;p34"/>
              <p:cNvGrpSpPr/>
              <p:nvPr/>
            </p:nvGrpSpPr>
            <p:grpSpPr>
              <a:xfrm>
                <a:off x="10270487" y="6028445"/>
                <a:ext cx="12482" cy="24964"/>
                <a:chOff x="10270487" y="6028445"/>
                <a:chExt cx="12482" cy="24964"/>
              </a:xfrm>
            </p:grpSpPr>
            <p:sp>
              <p:nvSpPr>
                <p:cNvPr id="1570" name="Google Shape;1570;p34"/>
                <p:cNvSpPr/>
                <p:nvPr/>
              </p:nvSpPr>
              <p:spPr>
                <a:xfrm>
                  <a:off x="1027048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1" name="Google Shape;1571;p34"/>
                <p:cNvSpPr/>
                <p:nvPr/>
              </p:nvSpPr>
              <p:spPr>
                <a:xfrm>
                  <a:off x="1027048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2" name="Google Shape;1572;p34"/>
              <p:cNvGrpSpPr/>
              <p:nvPr/>
            </p:nvGrpSpPr>
            <p:grpSpPr>
              <a:xfrm>
                <a:off x="10245522" y="6028445"/>
                <a:ext cx="12482" cy="24964"/>
                <a:chOff x="10245522" y="6028445"/>
                <a:chExt cx="12482" cy="24964"/>
              </a:xfrm>
            </p:grpSpPr>
            <p:sp>
              <p:nvSpPr>
                <p:cNvPr id="1573" name="Google Shape;1573;p34"/>
                <p:cNvSpPr/>
                <p:nvPr/>
              </p:nvSpPr>
              <p:spPr>
                <a:xfrm>
                  <a:off x="1024552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4" name="Google Shape;1574;p34"/>
                <p:cNvSpPr/>
                <p:nvPr/>
              </p:nvSpPr>
              <p:spPr>
                <a:xfrm>
                  <a:off x="1024552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5" name="Google Shape;1575;p34"/>
              <p:cNvGrpSpPr/>
              <p:nvPr/>
            </p:nvGrpSpPr>
            <p:grpSpPr>
              <a:xfrm>
                <a:off x="10220557" y="6028445"/>
                <a:ext cx="12482" cy="24964"/>
                <a:chOff x="10220557" y="6028445"/>
                <a:chExt cx="12482" cy="24964"/>
              </a:xfrm>
            </p:grpSpPr>
            <p:sp>
              <p:nvSpPr>
                <p:cNvPr id="1576" name="Google Shape;1576;p34"/>
                <p:cNvSpPr/>
                <p:nvPr/>
              </p:nvSpPr>
              <p:spPr>
                <a:xfrm>
                  <a:off x="1022055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77" name="Google Shape;1577;p34"/>
                <p:cNvSpPr/>
                <p:nvPr/>
              </p:nvSpPr>
              <p:spPr>
                <a:xfrm>
                  <a:off x="1022055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78" name="Google Shape;1578;p34"/>
              <p:cNvGrpSpPr/>
              <p:nvPr/>
            </p:nvGrpSpPr>
            <p:grpSpPr>
              <a:xfrm>
                <a:off x="10195592" y="6028445"/>
                <a:ext cx="12482" cy="24964"/>
                <a:chOff x="10195592" y="6028445"/>
                <a:chExt cx="12482" cy="24964"/>
              </a:xfrm>
            </p:grpSpPr>
            <p:sp>
              <p:nvSpPr>
                <p:cNvPr id="1579" name="Google Shape;1579;p34"/>
                <p:cNvSpPr/>
                <p:nvPr/>
              </p:nvSpPr>
              <p:spPr>
                <a:xfrm>
                  <a:off x="1019559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0" name="Google Shape;1580;p34"/>
                <p:cNvSpPr/>
                <p:nvPr/>
              </p:nvSpPr>
              <p:spPr>
                <a:xfrm>
                  <a:off x="1019559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81" name="Google Shape;1581;p34"/>
              <p:cNvGrpSpPr/>
              <p:nvPr/>
            </p:nvGrpSpPr>
            <p:grpSpPr>
              <a:xfrm>
                <a:off x="10170627" y="6028445"/>
                <a:ext cx="12482" cy="24964"/>
                <a:chOff x="10170627" y="6028445"/>
                <a:chExt cx="12482" cy="24964"/>
              </a:xfrm>
            </p:grpSpPr>
            <p:sp>
              <p:nvSpPr>
                <p:cNvPr id="1582" name="Google Shape;1582;p34"/>
                <p:cNvSpPr/>
                <p:nvPr/>
              </p:nvSpPr>
              <p:spPr>
                <a:xfrm>
                  <a:off x="10170627"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3" name="Google Shape;1583;p34"/>
                <p:cNvSpPr/>
                <p:nvPr/>
              </p:nvSpPr>
              <p:spPr>
                <a:xfrm>
                  <a:off x="10170627"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84" name="Google Shape;1584;p34"/>
              <p:cNvGrpSpPr/>
              <p:nvPr/>
            </p:nvGrpSpPr>
            <p:grpSpPr>
              <a:xfrm>
                <a:off x="10095732" y="6028445"/>
                <a:ext cx="12482" cy="24964"/>
                <a:chOff x="10095732" y="6028445"/>
                <a:chExt cx="12482" cy="24964"/>
              </a:xfrm>
            </p:grpSpPr>
            <p:sp>
              <p:nvSpPr>
                <p:cNvPr id="1585" name="Google Shape;1585;p34"/>
                <p:cNvSpPr/>
                <p:nvPr/>
              </p:nvSpPr>
              <p:spPr>
                <a:xfrm>
                  <a:off x="10095732" y="6034687"/>
                  <a:ext cx="12482" cy="12482"/>
                </a:xfrm>
                <a:custGeom>
                  <a:avLst/>
                  <a:gdLst/>
                  <a:ahLst/>
                  <a:cxnLst/>
                  <a:rect l="l" t="t" r="r" b="b"/>
                  <a:pathLst>
                    <a:path w="12482" h="12482" extrusionOk="0">
                      <a:moveTo>
                        <a:pt x="0" y="0"/>
                      </a:moveTo>
                      <a:lnTo>
                        <a:pt x="0" y="12482"/>
                      </a:lnTo>
                      <a:lnTo>
                        <a:pt x="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6" name="Google Shape;1586;p34"/>
                <p:cNvSpPr/>
                <p:nvPr/>
              </p:nvSpPr>
              <p:spPr>
                <a:xfrm>
                  <a:off x="10095732" y="6028445"/>
                  <a:ext cx="12482" cy="24964"/>
                </a:xfrm>
                <a:custGeom>
                  <a:avLst/>
                  <a:gdLst/>
                  <a:ahLst/>
                  <a:cxnLst/>
                  <a:rect l="l" t="t" r="r" b="b"/>
                  <a:pathLst>
                    <a:path w="12482" h="24964" extrusionOk="0">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587" name="Google Shape;1587;p34"/>
            <p:cNvGrpSpPr/>
            <p:nvPr/>
          </p:nvGrpSpPr>
          <p:grpSpPr>
            <a:xfrm>
              <a:off x="10020838" y="5803762"/>
              <a:ext cx="24964" cy="187236"/>
              <a:chOff x="10020838" y="5803762"/>
              <a:chExt cx="24964" cy="187236"/>
            </a:xfrm>
          </p:grpSpPr>
          <p:sp>
            <p:nvSpPr>
              <p:cNvPr id="1588" name="Google Shape;1588;p34"/>
              <p:cNvSpPr/>
              <p:nvPr/>
            </p:nvSpPr>
            <p:spPr>
              <a:xfrm>
                <a:off x="10020838" y="597851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89" name="Google Shape;1589;p34"/>
              <p:cNvSpPr/>
              <p:nvPr/>
            </p:nvSpPr>
            <p:spPr>
              <a:xfrm>
                <a:off x="10020838" y="595355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0" name="Google Shape;1590;p34"/>
              <p:cNvSpPr/>
              <p:nvPr/>
            </p:nvSpPr>
            <p:spPr>
              <a:xfrm>
                <a:off x="10020838" y="592858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1" name="Google Shape;1591;p34"/>
              <p:cNvSpPr/>
              <p:nvPr/>
            </p:nvSpPr>
            <p:spPr>
              <a:xfrm>
                <a:off x="10020838" y="590362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2" name="Google Shape;1592;p34"/>
              <p:cNvSpPr/>
              <p:nvPr/>
            </p:nvSpPr>
            <p:spPr>
              <a:xfrm>
                <a:off x="10020838" y="587865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3" name="Google Shape;1593;p34"/>
              <p:cNvSpPr/>
              <p:nvPr/>
            </p:nvSpPr>
            <p:spPr>
              <a:xfrm>
                <a:off x="10020838" y="5853691"/>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4" name="Google Shape;1594;p34"/>
              <p:cNvSpPr/>
              <p:nvPr/>
            </p:nvSpPr>
            <p:spPr>
              <a:xfrm>
                <a:off x="10020838" y="5828726"/>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5" name="Google Shape;1595;p34"/>
              <p:cNvSpPr/>
              <p:nvPr/>
            </p:nvSpPr>
            <p:spPr>
              <a:xfrm>
                <a:off x="10020838" y="5803762"/>
                <a:ext cx="24964" cy="12482"/>
              </a:xfrm>
              <a:custGeom>
                <a:avLst/>
                <a:gdLst/>
                <a:ahLst/>
                <a:cxnLst/>
                <a:rect l="l" t="t" r="r" b="b"/>
                <a:pathLst>
                  <a:path w="24964" h="12482" extrusionOk="0">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596" name="Google Shape;1596;p34"/>
            <p:cNvSpPr/>
            <p:nvPr/>
          </p:nvSpPr>
          <p:spPr>
            <a:xfrm>
              <a:off x="10083250" y="5916104"/>
              <a:ext cx="37447" cy="62412"/>
            </a:xfrm>
            <a:custGeom>
              <a:avLst/>
              <a:gdLst/>
              <a:ahLst/>
              <a:cxnLst/>
              <a:rect l="l" t="t" r="r" b="b"/>
              <a:pathLst>
                <a:path w="37447" h="62412" extrusionOk="0">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597" name="Google Shape;1597;p34"/>
            <p:cNvSpPr/>
            <p:nvPr/>
          </p:nvSpPr>
          <p:spPr>
            <a:xfrm>
              <a:off x="10083250" y="5816244"/>
              <a:ext cx="37447" cy="74894"/>
            </a:xfrm>
            <a:custGeom>
              <a:avLst/>
              <a:gdLst/>
              <a:ahLst/>
              <a:cxnLst/>
              <a:rect l="l" t="t" r="r" b="b"/>
              <a:pathLst>
                <a:path w="37447" h="74894" extrusionOk="0">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598" name="Google Shape;1598;p34"/>
          <p:cNvGrpSpPr/>
          <p:nvPr/>
        </p:nvGrpSpPr>
        <p:grpSpPr>
          <a:xfrm>
            <a:off x="13582629" y="8466589"/>
            <a:ext cx="468410" cy="431070"/>
            <a:chOff x="10617663" y="5772543"/>
            <a:chExt cx="367380" cy="293905"/>
          </a:xfrm>
        </p:grpSpPr>
        <p:grpSp>
          <p:nvGrpSpPr>
            <p:cNvPr id="1599" name="Google Shape;1599;p34"/>
            <p:cNvGrpSpPr/>
            <p:nvPr/>
          </p:nvGrpSpPr>
          <p:grpSpPr>
            <a:xfrm>
              <a:off x="10617663" y="5772543"/>
              <a:ext cx="355134" cy="257167"/>
              <a:chOff x="10617663" y="5772543"/>
              <a:chExt cx="355134" cy="257167"/>
            </a:xfrm>
          </p:grpSpPr>
          <p:sp>
            <p:nvSpPr>
              <p:cNvPr id="1600" name="Google Shape;1600;p34"/>
              <p:cNvSpPr/>
              <p:nvPr/>
            </p:nvSpPr>
            <p:spPr>
              <a:xfrm>
                <a:off x="10617663" y="5772543"/>
                <a:ext cx="330642" cy="61231"/>
              </a:xfrm>
              <a:custGeom>
                <a:avLst/>
                <a:gdLst/>
                <a:ahLst/>
                <a:cxnLst/>
                <a:rect l="l" t="t" r="r" b="b"/>
                <a:pathLst>
                  <a:path w="330642" h="61231" extrusionOk="0">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1" name="Google Shape;1601;p34"/>
              <p:cNvSpPr/>
              <p:nvPr/>
            </p:nvSpPr>
            <p:spPr>
              <a:xfrm>
                <a:off x="10617663" y="5821529"/>
                <a:ext cx="355134" cy="37447"/>
              </a:xfrm>
              <a:custGeom>
                <a:avLst/>
                <a:gdLst/>
                <a:ahLst/>
                <a:cxnLst/>
                <a:rect l="l" t="t" r="r" b="b"/>
                <a:pathLst>
                  <a:path w="355134" h="37447" extrusionOk="0">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02" name="Google Shape;1602;p34"/>
              <p:cNvGrpSpPr/>
              <p:nvPr/>
            </p:nvGrpSpPr>
            <p:grpSpPr>
              <a:xfrm>
                <a:off x="10770724" y="5907250"/>
                <a:ext cx="61243" cy="122460"/>
                <a:chOff x="10770724" y="5907250"/>
                <a:chExt cx="61243" cy="122460"/>
              </a:xfrm>
            </p:grpSpPr>
            <p:sp>
              <p:nvSpPr>
                <p:cNvPr id="1603" name="Google Shape;1603;p34"/>
                <p:cNvSpPr/>
                <p:nvPr/>
              </p:nvSpPr>
              <p:spPr>
                <a:xfrm>
                  <a:off x="10770724" y="5919496"/>
                  <a:ext cx="61243" cy="97968"/>
                </a:xfrm>
                <a:custGeom>
                  <a:avLst/>
                  <a:gdLst/>
                  <a:ahLst/>
                  <a:cxnLst/>
                  <a:rect l="l" t="t" r="r" b="b"/>
                  <a:pathLst>
                    <a:path w="61243" h="97968" extrusionOk="0">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4" name="Google Shape;1604;p34"/>
                <p:cNvSpPr/>
                <p:nvPr/>
              </p:nvSpPr>
              <p:spPr>
                <a:xfrm>
                  <a:off x="10795230" y="6011341"/>
                  <a:ext cx="12246" cy="18369"/>
                </a:xfrm>
                <a:custGeom>
                  <a:avLst/>
                  <a:gdLst/>
                  <a:ahLst/>
                  <a:cxnLst/>
                  <a:rect l="l" t="t" r="r" b="b"/>
                  <a:pathLst>
                    <a:path w="12246" h="18369" extrusionOk="0">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5" name="Google Shape;1605;p34"/>
                <p:cNvSpPr/>
                <p:nvPr/>
              </p:nvSpPr>
              <p:spPr>
                <a:xfrm>
                  <a:off x="10795230" y="5907250"/>
                  <a:ext cx="12246" cy="18369"/>
                </a:xfrm>
                <a:custGeom>
                  <a:avLst/>
                  <a:gdLst/>
                  <a:ahLst/>
                  <a:cxnLst/>
                  <a:rect l="l" t="t" r="r" b="b"/>
                  <a:pathLst>
                    <a:path w="12246" h="18369" extrusionOk="0">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06" name="Google Shape;1606;p34"/>
            <p:cNvGrpSpPr/>
            <p:nvPr/>
          </p:nvGrpSpPr>
          <p:grpSpPr>
            <a:xfrm>
              <a:off x="10617663" y="5870512"/>
              <a:ext cx="367380" cy="195936"/>
              <a:chOff x="10617663" y="5870512"/>
              <a:chExt cx="367380" cy="195936"/>
            </a:xfrm>
          </p:grpSpPr>
          <p:sp>
            <p:nvSpPr>
              <p:cNvPr id="1607" name="Google Shape;1607;p34"/>
              <p:cNvSpPr/>
              <p:nvPr/>
            </p:nvSpPr>
            <p:spPr>
              <a:xfrm>
                <a:off x="10617663" y="5870512"/>
                <a:ext cx="367380" cy="195936"/>
              </a:xfrm>
              <a:custGeom>
                <a:avLst/>
                <a:gdLst/>
                <a:ahLst/>
                <a:cxnLst/>
                <a:rect l="l" t="t" r="r" b="b"/>
                <a:pathLst>
                  <a:path w="367380" h="195936" extrusionOk="0">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08" name="Google Shape;1608;p34"/>
              <p:cNvSpPr/>
              <p:nvPr/>
            </p:nvSpPr>
            <p:spPr>
              <a:xfrm>
                <a:off x="10617663" y="5894992"/>
                <a:ext cx="12246" cy="171456"/>
              </a:xfrm>
              <a:custGeom>
                <a:avLst/>
                <a:gdLst/>
                <a:ahLst/>
                <a:cxnLst/>
                <a:rect l="l" t="t" r="r" b="b"/>
                <a:pathLst>
                  <a:path w="12246" h="171456" extrusionOk="0">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09" name="Google Shape;1609;p34"/>
            <p:cNvGrpSpPr/>
            <p:nvPr/>
          </p:nvGrpSpPr>
          <p:grpSpPr>
            <a:xfrm>
              <a:off x="10642155" y="5895004"/>
              <a:ext cx="318396" cy="146952"/>
              <a:chOff x="10642155" y="5895004"/>
              <a:chExt cx="318396" cy="146952"/>
            </a:xfrm>
          </p:grpSpPr>
          <p:sp>
            <p:nvSpPr>
              <p:cNvPr id="1610" name="Google Shape;1610;p34"/>
              <p:cNvSpPr/>
              <p:nvPr/>
            </p:nvSpPr>
            <p:spPr>
              <a:xfrm>
                <a:off x="10642155" y="5895004"/>
                <a:ext cx="122460" cy="146952"/>
              </a:xfrm>
              <a:custGeom>
                <a:avLst/>
                <a:gdLst/>
                <a:ahLst/>
                <a:cxnLst/>
                <a:rect l="l" t="t" r="r" b="b"/>
                <a:pathLst>
                  <a:path w="122460" h="146952" extrusionOk="0">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11" name="Google Shape;1611;p34"/>
              <p:cNvSpPr/>
              <p:nvPr/>
            </p:nvSpPr>
            <p:spPr>
              <a:xfrm>
                <a:off x="10838091" y="5895004"/>
                <a:ext cx="122460" cy="146952"/>
              </a:xfrm>
              <a:custGeom>
                <a:avLst/>
                <a:gdLst/>
                <a:ahLst/>
                <a:cxnLst/>
                <a:rect l="l" t="t" r="r" b="b"/>
                <a:pathLst>
                  <a:path w="122460" h="146952" extrusionOk="0">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67191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grpSp>
        <p:nvGrpSpPr>
          <p:cNvPr id="1616" name="Google Shape;1616;p35"/>
          <p:cNvGrpSpPr/>
          <p:nvPr/>
        </p:nvGrpSpPr>
        <p:grpSpPr>
          <a:xfrm>
            <a:off x="1492232" y="1182393"/>
            <a:ext cx="432954" cy="398442"/>
            <a:chOff x="1061520" y="806159"/>
            <a:chExt cx="339572" cy="271659"/>
          </a:xfrm>
        </p:grpSpPr>
        <p:grpSp>
          <p:nvGrpSpPr>
            <p:cNvPr id="1617" name="Google Shape;1617;p35"/>
            <p:cNvGrpSpPr/>
            <p:nvPr/>
          </p:nvGrpSpPr>
          <p:grpSpPr>
            <a:xfrm>
              <a:off x="1061520" y="806159"/>
              <a:ext cx="328253" cy="79890"/>
              <a:chOff x="1061520" y="806159"/>
              <a:chExt cx="328253" cy="79890"/>
            </a:xfrm>
          </p:grpSpPr>
          <p:sp>
            <p:nvSpPr>
              <p:cNvPr id="1618" name="Google Shape;1618;p35"/>
              <p:cNvSpPr/>
              <p:nvPr/>
            </p:nvSpPr>
            <p:spPr>
              <a:xfrm>
                <a:off x="1061520"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19" name="Google Shape;1619;p35"/>
              <p:cNvSpPr/>
              <p:nvPr/>
            </p:nvSpPr>
            <p:spPr>
              <a:xfrm>
                <a:off x="1061520"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20" name="Google Shape;1620;p35"/>
            <p:cNvGrpSpPr/>
            <p:nvPr/>
          </p:nvGrpSpPr>
          <p:grpSpPr>
            <a:xfrm>
              <a:off x="1186030" y="941219"/>
              <a:ext cx="94492" cy="102913"/>
              <a:chOff x="1186030" y="941219"/>
              <a:chExt cx="94492" cy="102913"/>
            </a:xfrm>
          </p:grpSpPr>
          <p:sp>
            <p:nvSpPr>
              <p:cNvPr id="1621" name="Google Shape;1621;p35"/>
              <p:cNvSpPr/>
              <p:nvPr/>
            </p:nvSpPr>
            <p:spPr>
              <a:xfrm>
                <a:off x="1194881" y="941219"/>
                <a:ext cx="85641" cy="102913"/>
              </a:xfrm>
              <a:custGeom>
                <a:avLst/>
                <a:gdLst/>
                <a:ahLst/>
                <a:cxnLst/>
                <a:rect l="l" t="t" r="r" b="b"/>
                <a:pathLst>
                  <a:path w="85641" h="102913" extrusionOk="0">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2" name="Google Shape;1622;p35"/>
              <p:cNvSpPr/>
              <p:nvPr/>
            </p:nvSpPr>
            <p:spPr>
              <a:xfrm>
                <a:off x="1186030" y="998584"/>
                <a:ext cx="73574" cy="11319"/>
              </a:xfrm>
              <a:custGeom>
                <a:avLst/>
                <a:gdLst/>
                <a:ahLst/>
                <a:cxnLst/>
                <a:rect l="l" t="t" r="r" b="b"/>
                <a:pathLst>
                  <a:path w="73574" h="11319" extrusionOk="0">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3" name="Google Shape;1623;p35"/>
              <p:cNvSpPr/>
              <p:nvPr/>
            </p:nvSpPr>
            <p:spPr>
              <a:xfrm>
                <a:off x="1186030" y="975946"/>
                <a:ext cx="73574" cy="11319"/>
              </a:xfrm>
              <a:custGeom>
                <a:avLst/>
                <a:gdLst/>
                <a:ahLst/>
                <a:cxnLst/>
                <a:rect l="l" t="t" r="r" b="b"/>
                <a:pathLst>
                  <a:path w="73574" h="11319" extrusionOk="0">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24" name="Google Shape;1624;p35"/>
            <p:cNvGrpSpPr/>
            <p:nvPr/>
          </p:nvGrpSpPr>
          <p:grpSpPr>
            <a:xfrm>
              <a:off x="1061520" y="896713"/>
              <a:ext cx="339572" cy="181105"/>
              <a:chOff x="1061520" y="896713"/>
              <a:chExt cx="339572" cy="181105"/>
            </a:xfrm>
          </p:grpSpPr>
          <p:sp>
            <p:nvSpPr>
              <p:cNvPr id="1625" name="Google Shape;1625;p35"/>
              <p:cNvSpPr/>
              <p:nvPr/>
            </p:nvSpPr>
            <p:spPr>
              <a:xfrm>
                <a:off x="1061520"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26" name="Google Shape;1626;p35"/>
              <p:cNvSpPr/>
              <p:nvPr/>
            </p:nvSpPr>
            <p:spPr>
              <a:xfrm>
                <a:off x="1061520"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27" name="Google Shape;1627;p35"/>
          <p:cNvGrpSpPr/>
          <p:nvPr/>
        </p:nvGrpSpPr>
        <p:grpSpPr>
          <a:xfrm>
            <a:off x="2290705" y="1182393"/>
            <a:ext cx="432954" cy="398442"/>
            <a:chOff x="1687773" y="806159"/>
            <a:chExt cx="339572" cy="271659"/>
          </a:xfrm>
        </p:grpSpPr>
        <p:grpSp>
          <p:nvGrpSpPr>
            <p:cNvPr id="1628" name="Google Shape;1628;p35"/>
            <p:cNvGrpSpPr/>
            <p:nvPr/>
          </p:nvGrpSpPr>
          <p:grpSpPr>
            <a:xfrm>
              <a:off x="1687773" y="806159"/>
              <a:ext cx="339572" cy="271659"/>
              <a:chOff x="1687773" y="806159"/>
              <a:chExt cx="339572" cy="271659"/>
            </a:xfrm>
          </p:grpSpPr>
          <p:grpSp>
            <p:nvGrpSpPr>
              <p:cNvPr id="1629" name="Google Shape;1629;p35"/>
              <p:cNvGrpSpPr/>
              <p:nvPr/>
            </p:nvGrpSpPr>
            <p:grpSpPr>
              <a:xfrm>
                <a:off x="1687773" y="806159"/>
                <a:ext cx="328253" cy="79890"/>
                <a:chOff x="1687773" y="806159"/>
                <a:chExt cx="328253" cy="79890"/>
              </a:xfrm>
            </p:grpSpPr>
            <p:sp>
              <p:nvSpPr>
                <p:cNvPr id="1630" name="Google Shape;1630;p35"/>
                <p:cNvSpPr/>
                <p:nvPr/>
              </p:nvSpPr>
              <p:spPr>
                <a:xfrm>
                  <a:off x="1687773"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1" name="Google Shape;1631;p35"/>
                <p:cNvSpPr/>
                <p:nvPr/>
              </p:nvSpPr>
              <p:spPr>
                <a:xfrm>
                  <a:off x="1687773"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32" name="Google Shape;1632;p35"/>
              <p:cNvGrpSpPr/>
              <p:nvPr/>
            </p:nvGrpSpPr>
            <p:grpSpPr>
              <a:xfrm>
                <a:off x="1687773" y="896713"/>
                <a:ext cx="339572" cy="181105"/>
                <a:chOff x="1687773" y="896713"/>
                <a:chExt cx="339572" cy="181105"/>
              </a:xfrm>
            </p:grpSpPr>
            <p:sp>
              <p:nvSpPr>
                <p:cNvPr id="1633" name="Google Shape;1633;p35"/>
                <p:cNvSpPr/>
                <p:nvPr/>
              </p:nvSpPr>
              <p:spPr>
                <a:xfrm>
                  <a:off x="1687773"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4" name="Google Shape;1634;p35"/>
                <p:cNvSpPr/>
                <p:nvPr/>
              </p:nvSpPr>
              <p:spPr>
                <a:xfrm>
                  <a:off x="1687773"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1635" name="Google Shape;1635;p35"/>
            <p:cNvSpPr/>
            <p:nvPr/>
          </p:nvSpPr>
          <p:spPr>
            <a:xfrm>
              <a:off x="1823602" y="941989"/>
              <a:ext cx="67914" cy="56595"/>
            </a:xfrm>
            <a:custGeom>
              <a:avLst/>
              <a:gdLst/>
              <a:ahLst/>
              <a:cxnLst/>
              <a:rect l="l" t="t" r="r" b="b"/>
              <a:pathLst>
                <a:path w="67914" h="56595" extrusionOk="0">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6" name="Google Shape;1636;p35"/>
            <p:cNvSpPr/>
            <p:nvPr/>
          </p:nvSpPr>
          <p:spPr>
            <a:xfrm>
              <a:off x="1834921" y="947649"/>
              <a:ext cx="11319" cy="96212"/>
            </a:xfrm>
            <a:custGeom>
              <a:avLst/>
              <a:gdLst/>
              <a:ahLst/>
              <a:cxnLst/>
              <a:rect l="l" t="t" r="r" b="b"/>
              <a:pathLst>
                <a:path w="11319" h="96212" extrusionOk="0">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37" name="Google Shape;1637;p35"/>
            <p:cNvSpPr/>
            <p:nvPr/>
          </p:nvSpPr>
          <p:spPr>
            <a:xfrm>
              <a:off x="1823602" y="1009904"/>
              <a:ext cx="56595" cy="11319"/>
            </a:xfrm>
            <a:custGeom>
              <a:avLst/>
              <a:gdLst/>
              <a:ahLst/>
              <a:cxnLst/>
              <a:rect l="l" t="t" r="r" b="b"/>
              <a:pathLst>
                <a:path w="56595" h="11319" extrusionOk="0">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38" name="Google Shape;1638;p35"/>
          <p:cNvGrpSpPr/>
          <p:nvPr/>
        </p:nvGrpSpPr>
        <p:grpSpPr>
          <a:xfrm>
            <a:off x="3089177" y="1182393"/>
            <a:ext cx="432954" cy="398442"/>
            <a:chOff x="2314026" y="806159"/>
            <a:chExt cx="339572" cy="271659"/>
          </a:xfrm>
        </p:grpSpPr>
        <p:grpSp>
          <p:nvGrpSpPr>
            <p:cNvPr id="1639" name="Google Shape;1639;p35"/>
            <p:cNvGrpSpPr/>
            <p:nvPr/>
          </p:nvGrpSpPr>
          <p:grpSpPr>
            <a:xfrm>
              <a:off x="2314026" y="806159"/>
              <a:ext cx="339572" cy="271659"/>
              <a:chOff x="2314026" y="806159"/>
              <a:chExt cx="339572" cy="271659"/>
            </a:xfrm>
          </p:grpSpPr>
          <p:grpSp>
            <p:nvGrpSpPr>
              <p:cNvPr id="1640" name="Google Shape;1640;p35"/>
              <p:cNvGrpSpPr/>
              <p:nvPr/>
            </p:nvGrpSpPr>
            <p:grpSpPr>
              <a:xfrm>
                <a:off x="2314026" y="806159"/>
                <a:ext cx="328253" cy="79890"/>
                <a:chOff x="2314026" y="806159"/>
                <a:chExt cx="328253" cy="79890"/>
              </a:xfrm>
            </p:grpSpPr>
            <p:sp>
              <p:nvSpPr>
                <p:cNvPr id="1641" name="Google Shape;1641;p35"/>
                <p:cNvSpPr/>
                <p:nvPr/>
              </p:nvSpPr>
              <p:spPr>
                <a:xfrm>
                  <a:off x="2314026" y="806159"/>
                  <a:ext cx="305615" cy="56596"/>
                </a:xfrm>
                <a:custGeom>
                  <a:avLst/>
                  <a:gdLst/>
                  <a:ahLst/>
                  <a:cxnLst/>
                  <a:rect l="l" t="t" r="r" b="b"/>
                  <a:pathLst>
                    <a:path w="305615" h="56596" extrusionOk="0">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2" name="Google Shape;1642;p35"/>
                <p:cNvSpPr/>
                <p:nvPr/>
              </p:nvSpPr>
              <p:spPr>
                <a:xfrm>
                  <a:off x="2314026" y="851437"/>
                  <a:ext cx="328253" cy="34612"/>
                </a:xfrm>
                <a:custGeom>
                  <a:avLst/>
                  <a:gdLst/>
                  <a:ahLst/>
                  <a:cxnLst/>
                  <a:rect l="l" t="t" r="r" b="b"/>
                  <a:pathLst>
                    <a:path w="328253" h="34612" extrusionOk="0">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43" name="Google Shape;1643;p35"/>
              <p:cNvGrpSpPr/>
              <p:nvPr/>
            </p:nvGrpSpPr>
            <p:grpSpPr>
              <a:xfrm>
                <a:off x="2314026" y="896713"/>
                <a:ext cx="339572" cy="181105"/>
                <a:chOff x="2314026" y="896713"/>
                <a:chExt cx="339572" cy="181105"/>
              </a:xfrm>
            </p:grpSpPr>
            <p:sp>
              <p:nvSpPr>
                <p:cNvPr id="1644" name="Google Shape;1644;p35"/>
                <p:cNvSpPr/>
                <p:nvPr/>
              </p:nvSpPr>
              <p:spPr>
                <a:xfrm>
                  <a:off x="2314026" y="896713"/>
                  <a:ext cx="339572" cy="181105"/>
                </a:xfrm>
                <a:custGeom>
                  <a:avLst/>
                  <a:gdLst/>
                  <a:ahLst/>
                  <a:cxnLst/>
                  <a:rect l="l" t="t" r="r" b="b"/>
                  <a:pathLst>
                    <a:path w="339572" h="181105" extrusionOk="0">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5" name="Google Shape;1645;p35"/>
                <p:cNvSpPr/>
                <p:nvPr/>
              </p:nvSpPr>
              <p:spPr>
                <a:xfrm>
                  <a:off x="2314026" y="919339"/>
                  <a:ext cx="11319" cy="158478"/>
                </a:xfrm>
                <a:custGeom>
                  <a:avLst/>
                  <a:gdLst/>
                  <a:ahLst/>
                  <a:cxnLst/>
                  <a:rect l="l" t="t" r="r" b="b"/>
                  <a:pathLst>
                    <a:path w="11319" h="158478" extrusionOk="0">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46" name="Google Shape;1646;p35"/>
            <p:cNvGrpSpPr/>
            <p:nvPr/>
          </p:nvGrpSpPr>
          <p:grpSpPr>
            <a:xfrm>
              <a:off x="2449855" y="941989"/>
              <a:ext cx="67914" cy="96212"/>
              <a:chOff x="2449855" y="941989"/>
              <a:chExt cx="67914" cy="96212"/>
            </a:xfrm>
          </p:grpSpPr>
          <p:sp>
            <p:nvSpPr>
              <p:cNvPr id="1647" name="Google Shape;1647;p35"/>
              <p:cNvSpPr/>
              <p:nvPr/>
            </p:nvSpPr>
            <p:spPr>
              <a:xfrm>
                <a:off x="2461174" y="941989"/>
                <a:ext cx="11319" cy="96212"/>
              </a:xfrm>
              <a:custGeom>
                <a:avLst/>
                <a:gdLst/>
                <a:ahLst/>
                <a:cxnLst/>
                <a:rect l="l" t="t" r="r" b="b"/>
                <a:pathLst>
                  <a:path w="11319" h="96212" extrusionOk="0">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8" name="Google Shape;1648;p35"/>
              <p:cNvSpPr/>
              <p:nvPr/>
            </p:nvSpPr>
            <p:spPr>
              <a:xfrm>
                <a:off x="2461174" y="987265"/>
                <a:ext cx="45276" cy="11319"/>
              </a:xfrm>
              <a:custGeom>
                <a:avLst/>
                <a:gdLst/>
                <a:ahLst/>
                <a:cxnLst/>
                <a:rect l="l" t="t" r="r" b="b"/>
                <a:pathLst>
                  <a:path w="45276" h="11319" extrusionOk="0">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49" name="Google Shape;1649;p35"/>
              <p:cNvSpPr/>
              <p:nvPr/>
            </p:nvSpPr>
            <p:spPr>
              <a:xfrm>
                <a:off x="2461174" y="941989"/>
                <a:ext cx="56595" cy="11319"/>
              </a:xfrm>
              <a:custGeom>
                <a:avLst/>
                <a:gdLst/>
                <a:ahLst/>
                <a:cxnLst/>
                <a:rect l="l" t="t" r="r" b="b"/>
                <a:pathLst>
                  <a:path w="56595" h="11319" extrusionOk="0">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0" name="Google Shape;1650;p35"/>
              <p:cNvSpPr/>
              <p:nvPr/>
            </p:nvSpPr>
            <p:spPr>
              <a:xfrm>
                <a:off x="2449855" y="1009904"/>
                <a:ext cx="45276" cy="11319"/>
              </a:xfrm>
              <a:custGeom>
                <a:avLst/>
                <a:gdLst/>
                <a:ahLst/>
                <a:cxnLst/>
                <a:rect l="l" t="t" r="r" b="b"/>
                <a:pathLst>
                  <a:path w="45276" h="11319" extrusionOk="0">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51" name="Google Shape;1651;p35"/>
          <p:cNvGrpSpPr/>
          <p:nvPr/>
        </p:nvGrpSpPr>
        <p:grpSpPr>
          <a:xfrm>
            <a:off x="7747934" y="1134413"/>
            <a:ext cx="304316" cy="552742"/>
            <a:chOff x="5967953" y="773446"/>
            <a:chExt cx="238679" cy="376861"/>
          </a:xfrm>
        </p:grpSpPr>
        <p:sp>
          <p:nvSpPr>
            <p:cNvPr id="1652" name="Google Shape;1652;p35"/>
            <p:cNvSpPr/>
            <p:nvPr/>
          </p:nvSpPr>
          <p:spPr>
            <a:xfrm>
              <a:off x="5993077" y="1049811"/>
              <a:ext cx="163306" cy="100496"/>
            </a:xfrm>
            <a:custGeom>
              <a:avLst/>
              <a:gdLst/>
              <a:ahLst/>
              <a:cxnLst/>
              <a:rect l="l" t="t" r="r" b="b"/>
              <a:pathLst>
                <a:path w="163306" h="100496" extrusionOk="0">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3" name="Google Shape;1653;p35"/>
            <p:cNvSpPr/>
            <p:nvPr/>
          </p:nvSpPr>
          <p:spPr>
            <a:xfrm>
              <a:off x="6081011" y="1049811"/>
              <a:ext cx="50248" cy="100496"/>
            </a:xfrm>
            <a:custGeom>
              <a:avLst/>
              <a:gdLst/>
              <a:ahLst/>
              <a:cxnLst/>
              <a:rect l="l" t="t" r="r" b="b"/>
              <a:pathLst>
                <a:path w="50248" h="100496" extrusionOk="0">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4" name="Google Shape;1654;p35"/>
            <p:cNvSpPr/>
            <p:nvPr/>
          </p:nvSpPr>
          <p:spPr>
            <a:xfrm>
              <a:off x="6106135"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5" name="Google Shape;1655;p35"/>
            <p:cNvSpPr/>
            <p:nvPr/>
          </p:nvSpPr>
          <p:spPr>
            <a:xfrm>
              <a:off x="6055887"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6" name="Google Shape;1656;p35"/>
            <p:cNvSpPr/>
            <p:nvPr/>
          </p:nvSpPr>
          <p:spPr>
            <a:xfrm>
              <a:off x="6005639"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7" name="Google Shape;1657;p35"/>
            <p:cNvSpPr/>
            <p:nvPr/>
          </p:nvSpPr>
          <p:spPr>
            <a:xfrm>
              <a:off x="6055887"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8" name="Google Shape;1658;p35"/>
            <p:cNvSpPr/>
            <p:nvPr/>
          </p:nvSpPr>
          <p:spPr>
            <a:xfrm>
              <a:off x="6106135" y="974439"/>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59" name="Google Shape;1659;p35"/>
            <p:cNvSpPr/>
            <p:nvPr/>
          </p:nvSpPr>
          <p:spPr>
            <a:xfrm>
              <a:off x="6106135"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0" name="Google Shape;1660;p35"/>
            <p:cNvSpPr/>
            <p:nvPr/>
          </p:nvSpPr>
          <p:spPr>
            <a:xfrm>
              <a:off x="6055887"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1" name="Google Shape;1661;p35"/>
            <p:cNvSpPr/>
            <p:nvPr/>
          </p:nvSpPr>
          <p:spPr>
            <a:xfrm>
              <a:off x="6005639" y="924190"/>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2" name="Google Shape;1662;p35"/>
            <p:cNvSpPr/>
            <p:nvPr/>
          </p:nvSpPr>
          <p:spPr>
            <a:xfrm>
              <a:off x="6005639" y="873942"/>
              <a:ext cx="37686" cy="37686"/>
            </a:xfrm>
            <a:custGeom>
              <a:avLst/>
              <a:gdLst/>
              <a:ahLst/>
              <a:cxnLst/>
              <a:rect l="l" t="t" r="r" b="b"/>
              <a:pathLst>
                <a:path w="37686" h="37686" extrusionOk="0">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3" name="Google Shape;1663;p35"/>
            <p:cNvSpPr/>
            <p:nvPr/>
          </p:nvSpPr>
          <p:spPr>
            <a:xfrm>
              <a:off x="5993077" y="798570"/>
              <a:ext cx="163306" cy="62810"/>
            </a:xfrm>
            <a:custGeom>
              <a:avLst/>
              <a:gdLst/>
              <a:ahLst/>
              <a:cxnLst/>
              <a:rect l="l" t="t" r="r" b="b"/>
              <a:pathLst>
                <a:path w="163306" h="62810" extrusionOk="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4" name="Google Shape;1664;p35"/>
            <p:cNvSpPr/>
            <p:nvPr/>
          </p:nvSpPr>
          <p:spPr>
            <a:xfrm>
              <a:off x="5967953" y="773446"/>
              <a:ext cx="213554" cy="263803"/>
            </a:xfrm>
            <a:custGeom>
              <a:avLst/>
              <a:gdLst/>
              <a:ahLst/>
              <a:cxnLst/>
              <a:rect l="l" t="t" r="r" b="b"/>
              <a:pathLst>
                <a:path w="213554" h="263803" extrusionOk="0">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5" name="Google Shape;1665;p35"/>
            <p:cNvSpPr/>
            <p:nvPr/>
          </p:nvSpPr>
          <p:spPr>
            <a:xfrm>
              <a:off x="6194070" y="798570"/>
              <a:ext cx="12562" cy="213555"/>
            </a:xfrm>
            <a:custGeom>
              <a:avLst/>
              <a:gdLst/>
              <a:ahLst/>
              <a:cxnLst/>
              <a:rect l="l" t="t" r="r" b="b"/>
              <a:pathLst>
                <a:path w="12562" h="213555" extrusionOk="0">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66" name="Google Shape;1666;p35"/>
          <p:cNvGrpSpPr/>
          <p:nvPr/>
        </p:nvGrpSpPr>
        <p:grpSpPr>
          <a:xfrm>
            <a:off x="6850061" y="1160516"/>
            <a:ext cx="480498" cy="442195"/>
            <a:chOff x="5263739" y="791243"/>
            <a:chExt cx="376861" cy="301490"/>
          </a:xfrm>
        </p:grpSpPr>
        <p:grpSp>
          <p:nvGrpSpPr>
            <p:cNvPr id="1667" name="Google Shape;1667;p35"/>
            <p:cNvGrpSpPr/>
            <p:nvPr/>
          </p:nvGrpSpPr>
          <p:grpSpPr>
            <a:xfrm>
              <a:off x="5263739" y="791243"/>
              <a:ext cx="376861" cy="301490"/>
              <a:chOff x="5263739" y="791243"/>
              <a:chExt cx="376861" cy="301490"/>
            </a:xfrm>
          </p:grpSpPr>
          <p:sp>
            <p:nvSpPr>
              <p:cNvPr id="1668" name="Google Shape;1668;p35"/>
              <p:cNvSpPr/>
              <p:nvPr/>
            </p:nvSpPr>
            <p:spPr>
              <a:xfrm>
                <a:off x="5263739" y="791243"/>
                <a:ext cx="339175" cy="62811"/>
              </a:xfrm>
              <a:custGeom>
                <a:avLst/>
                <a:gdLst/>
                <a:ahLst/>
                <a:cxnLst/>
                <a:rect l="l" t="t" r="r" b="b"/>
                <a:pathLst>
                  <a:path w="339175" h="62811" extrusionOk="0">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69" name="Google Shape;1669;p35"/>
              <p:cNvSpPr/>
              <p:nvPr/>
            </p:nvSpPr>
            <p:spPr>
              <a:xfrm>
                <a:off x="5263739" y="841493"/>
                <a:ext cx="364299" cy="38413"/>
              </a:xfrm>
              <a:custGeom>
                <a:avLst/>
                <a:gdLst/>
                <a:ahLst/>
                <a:cxnLst/>
                <a:rect l="l" t="t" r="r" b="b"/>
                <a:pathLst>
                  <a:path w="364299" h="38413" extrusionOk="0">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70" name="Google Shape;1670;p35"/>
              <p:cNvGrpSpPr/>
              <p:nvPr/>
            </p:nvGrpSpPr>
            <p:grpSpPr>
              <a:xfrm>
                <a:off x="5263739" y="891740"/>
                <a:ext cx="376861" cy="200993"/>
                <a:chOff x="5263739" y="891740"/>
                <a:chExt cx="376861" cy="200993"/>
              </a:xfrm>
            </p:grpSpPr>
            <p:sp>
              <p:nvSpPr>
                <p:cNvPr id="1671" name="Google Shape;1671;p35"/>
                <p:cNvSpPr/>
                <p:nvPr/>
              </p:nvSpPr>
              <p:spPr>
                <a:xfrm>
                  <a:off x="5263739" y="891740"/>
                  <a:ext cx="376861" cy="200993"/>
                </a:xfrm>
                <a:custGeom>
                  <a:avLst/>
                  <a:gdLst/>
                  <a:ahLst/>
                  <a:cxnLst/>
                  <a:rect l="l" t="t" r="r" b="b"/>
                  <a:pathLst>
                    <a:path w="376861" h="200993" extrusionOk="0">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2" name="Google Shape;1672;p35"/>
                <p:cNvSpPr/>
                <p:nvPr/>
              </p:nvSpPr>
              <p:spPr>
                <a:xfrm>
                  <a:off x="5263739" y="916852"/>
                  <a:ext cx="12562" cy="175881"/>
                </a:xfrm>
                <a:custGeom>
                  <a:avLst/>
                  <a:gdLst/>
                  <a:ahLst/>
                  <a:cxnLst/>
                  <a:rect l="l" t="t" r="r" b="b"/>
                  <a:pathLst>
                    <a:path w="12562" h="175881" extrusionOk="0">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73" name="Google Shape;1673;p35"/>
            <p:cNvGrpSpPr/>
            <p:nvPr/>
          </p:nvGrpSpPr>
          <p:grpSpPr>
            <a:xfrm>
              <a:off x="5420756" y="935707"/>
              <a:ext cx="75375" cy="113059"/>
              <a:chOff x="5420756" y="935707"/>
              <a:chExt cx="75375" cy="113059"/>
            </a:xfrm>
          </p:grpSpPr>
          <p:grpSp>
            <p:nvGrpSpPr>
              <p:cNvPr id="1674" name="Google Shape;1674;p35"/>
              <p:cNvGrpSpPr/>
              <p:nvPr/>
            </p:nvGrpSpPr>
            <p:grpSpPr>
              <a:xfrm>
                <a:off x="5427045" y="979675"/>
                <a:ext cx="62810" cy="37686"/>
                <a:chOff x="5427045" y="979675"/>
                <a:chExt cx="62810" cy="37686"/>
              </a:xfrm>
            </p:grpSpPr>
            <p:sp>
              <p:nvSpPr>
                <p:cNvPr id="1675" name="Google Shape;1675;p35"/>
                <p:cNvSpPr/>
                <p:nvPr/>
              </p:nvSpPr>
              <p:spPr>
                <a:xfrm>
                  <a:off x="5427045" y="1004799"/>
                  <a:ext cx="62810" cy="12562"/>
                </a:xfrm>
                <a:custGeom>
                  <a:avLst/>
                  <a:gdLst/>
                  <a:ahLst/>
                  <a:cxnLst/>
                  <a:rect l="l" t="t" r="r" b="b"/>
                  <a:pathLst>
                    <a:path w="62810" h="12562" extrusionOk="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6" name="Google Shape;1676;p35"/>
                <p:cNvSpPr/>
                <p:nvPr/>
              </p:nvSpPr>
              <p:spPr>
                <a:xfrm>
                  <a:off x="5427045" y="979675"/>
                  <a:ext cx="62810" cy="12562"/>
                </a:xfrm>
                <a:custGeom>
                  <a:avLst/>
                  <a:gdLst/>
                  <a:ahLst/>
                  <a:cxnLst/>
                  <a:rect l="l" t="t" r="r" b="b"/>
                  <a:pathLst>
                    <a:path w="62810" h="12562" extrusionOk="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77" name="Google Shape;1677;p35"/>
              <p:cNvSpPr/>
              <p:nvPr/>
            </p:nvSpPr>
            <p:spPr>
              <a:xfrm>
                <a:off x="5452170" y="979675"/>
                <a:ext cx="12562" cy="69091"/>
              </a:xfrm>
              <a:custGeom>
                <a:avLst/>
                <a:gdLst/>
                <a:ahLst/>
                <a:cxnLst/>
                <a:rect l="l" t="t" r="r" b="b"/>
                <a:pathLst>
                  <a:path w="12562" h="69091" extrusionOk="0">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78" name="Google Shape;1678;p35"/>
              <p:cNvSpPr/>
              <p:nvPr/>
            </p:nvSpPr>
            <p:spPr>
              <a:xfrm>
                <a:off x="5420756" y="935707"/>
                <a:ext cx="75375" cy="51303"/>
              </a:xfrm>
              <a:custGeom>
                <a:avLst/>
                <a:gdLst/>
                <a:ahLst/>
                <a:cxnLst/>
                <a:rect l="l" t="t" r="r" b="b"/>
                <a:pathLst>
                  <a:path w="75375" h="51303" extrusionOk="0">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679" name="Google Shape;1679;p35"/>
          <p:cNvGrpSpPr/>
          <p:nvPr/>
        </p:nvGrpSpPr>
        <p:grpSpPr>
          <a:xfrm>
            <a:off x="6133760" y="1069440"/>
            <a:ext cx="468874" cy="566008"/>
            <a:chOff x="4701934" y="729147"/>
            <a:chExt cx="367744" cy="385906"/>
          </a:xfrm>
        </p:grpSpPr>
        <p:sp>
          <p:nvSpPr>
            <p:cNvPr id="1680" name="Google Shape;1680;p35"/>
            <p:cNvSpPr/>
            <p:nvPr/>
          </p:nvSpPr>
          <p:spPr>
            <a:xfrm>
              <a:off x="4701934" y="729147"/>
              <a:ext cx="367744" cy="385906"/>
            </a:xfrm>
            <a:custGeom>
              <a:avLst/>
              <a:gdLst/>
              <a:ahLst/>
              <a:cxnLst/>
              <a:rect l="l" t="t" r="r" b="b"/>
              <a:pathLst>
                <a:path w="367744" h="385906" extrusionOk="0">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1" name="Google Shape;1681;p35"/>
            <p:cNvSpPr/>
            <p:nvPr/>
          </p:nvSpPr>
          <p:spPr>
            <a:xfrm>
              <a:off x="4808806" y="830335"/>
              <a:ext cx="91765" cy="180202"/>
            </a:xfrm>
            <a:custGeom>
              <a:avLst/>
              <a:gdLst/>
              <a:ahLst/>
              <a:cxnLst/>
              <a:rect l="l" t="t" r="r" b="b"/>
              <a:pathLst>
                <a:path w="91765" h="180202" extrusionOk="0">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2" name="Google Shape;1682;p35"/>
            <p:cNvSpPr/>
            <p:nvPr/>
          </p:nvSpPr>
          <p:spPr>
            <a:xfrm>
              <a:off x="4750172" y="761306"/>
              <a:ext cx="209032" cy="202962"/>
            </a:xfrm>
            <a:custGeom>
              <a:avLst/>
              <a:gdLst/>
              <a:ahLst/>
              <a:cxnLst/>
              <a:rect l="l" t="t" r="r" b="b"/>
              <a:pathLst>
                <a:path w="209032" h="202962" extrusionOk="0">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83" name="Google Shape;1683;p35"/>
          <p:cNvSpPr/>
          <p:nvPr/>
        </p:nvSpPr>
        <p:spPr>
          <a:xfrm>
            <a:off x="5350933" y="1127754"/>
            <a:ext cx="492030" cy="571202"/>
          </a:xfrm>
          <a:custGeom>
            <a:avLst/>
            <a:gdLst/>
            <a:ahLst/>
            <a:cxnLst/>
            <a:rect l="l" t="t" r="r" b="b"/>
            <a:pathLst>
              <a:path w="385906" h="389235" extrusionOk="0">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84" name="Google Shape;1684;p35"/>
          <p:cNvGrpSpPr/>
          <p:nvPr/>
        </p:nvGrpSpPr>
        <p:grpSpPr>
          <a:xfrm>
            <a:off x="4526564" y="1098610"/>
            <a:ext cx="492030" cy="566008"/>
            <a:chOff x="3441388" y="749035"/>
            <a:chExt cx="385906" cy="385906"/>
          </a:xfrm>
        </p:grpSpPr>
        <p:sp>
          <p:nvSpPr>
            <p:cNvPr id="1685" name="Google Shape;1685;p35"/>
            <p:cNvSpPr/>
            <p:nvPr/>
          </p:nvSpPr>
          <p:spPr>
            <a:xfrm>
              <a:off x="3682580" y="781194"/>
              <a:ext cx="144714" cy="353747"/>
            </a:xfrm>
            <a:custGeom>
              <a:avLst/>
              <a:gdLst/>
              <a:ahLst/>
              <a:cxnLst/>
              <a:rect l="l" t="t" r="r" b="b"/>
              <a:pathLst>
                <a:path w="144714" h="353747" extrusionOk="0">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6" name="Google Shape;1686;p35"/>
            <p:cNvSpPr/>
            <p:nvPr/>
          </p:nvSpPr>
          <p:spPr>
            <a:xfrm>
              <a:off x="3441388" y="781194"/>
              <a:ext cx="144714" cy="353747"/>
            </a:xfrm>
            <a:custGeom>
              <a:avLst/>
              <a:gdLst/>
              <a:ahLst/>
              <a:cxnLst/>
              <a:rect l="l" t="t" r="r" b="b"/>
              <a:pathLst>
                <a:path w="144714" h="353747" extrusionOk="0">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7" name="Google Shape;1687;p35"/>
            <p:cNvSpPr/>
            <p:nvPr/>
          </p:nvSpPr>
          <p:spPr>
            <a:xfrm>
              <a:off x="3545905" y="749035"/>
              <a:ext cx="64317" cy="120595"/>
            </a:xfrm>
            <a:custGeom>
              <a:avLst/>
              <a:gdLst/>
              <a:ahLst/>
              <a:cxnLst/>
              <a:rect l="l" t="t" r="r" b="b"/>
              <a:pathLst>
                <a:path w="64317" h="120595" extrusionOk="0">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8" name="Google Shape;1688;p35"/>
            <p:cNvSpPr/>
            <p:nvPr/>
          </p:nvSpPr>
          <p:spPr>
            <a:xfrm>
              <a:off x="3610222" y="749035"/>
              <a:ext cx="48238" cy="120595"/>
            </a:xfrm>
            <a:custGeom>
              <a:avLst/>
              <a:gdLst/>
              <a:ahLst/>
              <a:cxnLst/>
              <a:rect l="l" t="t" r="r" b="b"/>
              <a:pathLst>
                <a:path w="48238" h="120595" extrusionOk="0">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89" name="Google Shape;1689;p35"/>
            <p:cNvSpPr/>
            <p:nvPr/>
          </p:nvSpPr>
          <p:spPr>
            <a:xfrm>
              <a:off x="3658461" y="749035"/>
              <a:ext cx="64317" cy="120595"/>
            </a:xfrm>
            <a:custGeom>
              <a:avLst/>
              <a:gdLst/>
              <a:ahLst/>
              <a:cxnLst/>
              <a:rect l="l" t="t" r="r" b="b"/>
              <a:pathLst>
                <a:path w="64317" h="120595" extrusionOk="0">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0" name="Google Shape;1690;p35"/>
            <p:cNvSpPr/>
            <p:nvPr/>
          </p:nvSpPr>
          <p:spPr>
            <a:xfrm>
              <a:off x="3561984" y="853552"/>
              <a:ext cx="144714" cy="48238"/>
            </a:xfrm>
            <a:custGeom>
              <a:avLst/>
              <a:gdLst/>
              <a:ahLst/>
              <a:cxnLst/>
              <a:rect l="l" t="t" r="r" b="b"/>
              <a:pathLst>
                <a:path w="144714" h="48238" extrusionOk="0">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691" name="Google Shape;1691;p35"/>
          <p:cNvSpPr/>
          <p:nvPr/>
        </p:nvSpPr>
        <p:spPr>
          <a:xfrm>
            <a:off x="3804766" y="1126588"/>
            <a:ext cx="443346" cy="510282"/>
          </a:xfrm>
          <a:custGeom>
            <a:avLst/>
            <a:gdLst/>
            <a:ahLst/>
            <a:cxnLst/>
            <a:rect l="l" t="t" r="r" b="b"/>
            <a:pathLst>
              <a:path w="347722" h="347722" extrusionOk="0">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692" name="Google Shape;1692;p35"/>
          <p:cNvGrpSpPr/>
          <p:nvPr/>
        </p:nvGrpSpPr>
        <p:grpSpPr>
          <a:xfrm>
            <a:off x="2207396" y="2153962"/>
            <a:ext cx="546643" cy="498696"/>
            <a:chOff x="1622433" y="1468577"/>
            <a:chExt cx="428740" cy="340012"/>
          </a:xfrm>
        </p:grpSpPr>
        <p:sp>
          <p:nvSpPr>
            <p:cNvPr id="1693" name="Google Shape;1693;p35"/>
            <p:cNvSpPr/>
            <p:nvPr/>
          </p:nvSpPr>
          <p:spPr>
            <a:xfrm>
              <a:off x="1681595" y="1468577"/>
              <a:ext cx="310446" cy="221747"/>
            </a:xfrm>
            <a:custGeom>
              <a:avLst/>
              <a:gdLst/>
              <a:ahLst/>
              <a:cxnLst/>
              <a:rect l="l" t="t" r="r" b="b"/>
              <a:pathLst>
                <a:path w="310446" h="221747" extrusionOk="0">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4" name="Google Shape;1694;p35"/>
            <p:cNvSpPr/>
            <p:nvPr/>
          </p:nvSpPr>
          <p:spPr>
            <a:xfrm>
              <a:off x="1711161" y="1490752"/>
              <a:ext cx="251313" cy="177397"/>
            </a:xfrm>
            <a:custGeom>
              <a:avLst/>
              <a:gdLst/>
              <a:ahLst/>
              <a:cxnLst/>
              <a:rect l="l" t="t" r="r" b="b"/>
              <a:pathLst>
                <a:path w="251313" h="177397" extrusionOk="0">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5" name="Google Shape;1695;p35"/>
            <p:cNvSpPr/>
            <p:nvPr/>
          </p:nvSpPr>
          <p:spPr>
            <a:xfrm>
              <a:off x="1622433" y="1674409"/>
              <a:ext cx="428622" cy="112006"/>
            </a:xfrm>
            <a:custGeom>
              <a:avLst/>
              <a:gdLst/>
              <a:ahLst/>
              <a:cxnLst/>
              <a:rect l="l" t="t" r="r" b="b"/>
              <a:pathLst>
                <a:path w="428622" h="112006" extrusionOk="0">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6" name="Google Shape;1696;p35"/>
            <p:cNvSpPr/>
            <p:nvPr/>
          </p:nvSpPr>
          <p:spPr>
            <a:xfrm>
              <a:off x="1622462" y="1771632"/>
              <a:ext cx="428711" cy="36957"/>
            </a:xfrm>
            <a:custGeom>
              <a:avLst/>
              <a:gdLst/>
              <a:ahLst/>
              <a:cxnLst/>
              <a:rect l="l" t="t" r="r" b="b"/>
              <a:pathLst>
                <a:path w="428711" h="36957" extrusionOk="0">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97" name="Google Shape;1697;p35"/>
            <p:cNvSpPr/>
            <p:nvPr/>
          </p:nvSpPr>
          <p:spPr>
            <a:xfrm>
              <a:off x="1799905" y="1727282"/>
              <a:ext cx="73900" cy="40653"/>
            </a:xfrm>
            <a:custGeom>
              <a:avLst/>
              <a:gdLst/>
              <a:ahLst/>
              <a:cxnLst/>
              <a:rect l="l" t="t" r="r" b="b"/>
              <a:pathLst>
                <a:path w="73900" h="40653" extrusionOk="0">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698" name="Google Shape;1698;p35"/>
          <p:cNvGrpSpPr/>
          <p:nvPr/>
        </p:nvGrpSpPr>
        <p:grpSpPr>
          <a:xfrm>
            <a:off x="1407351" y="2349105"/>
            <a:ext cx="546607" cy="238506"/>
            <a:chOff x="994947" y="1601626"/>
            <a:chExt cx="428711" cy="162614"/>
          </a:xfrm>
        </p:grpSpPr>
        <p:sp>
          <p:nvSpPr>
            <p:cNvPr id="1699" name="Google Shape;1699;p35"/>
            <p:cNvSpPr/>
            <p:nvPr/>
          </p:nvSpPr>
          <p:spPr>
            <a:xfrm>
              <a:off x="994947" y="1601626"/>
              <a:ext cx="369578" cy="162614"/>
            </a:xfrm>
            <a:custGeom>
              <a:avLst/>
              <a:gdLst/>
              <a:ahLst/>
              <a:cxnLst/>
              <a:rect l="l" t="t" r="r" b="b"/>
              <a:pathLst>
                <a:path w="369578" h="162614" extrusionOk="0">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0" name="Google Shape;1700;p35"/>
            <p:cNvSpPr/>
            <p:nvPr/>
          </p:nvSpPr>
          <p:spPr>
            <a:xfrm>
              <a:off x="1349743" y="1623800"/>
              <a:ext cx="73915" cy="118265"/>
            </a:xfrm>
            <a:custGeom>
              <a:avLst/>
              <a:gdLst/>
              <a:ahLst/>
              <a:cxnLst/>
              <a:rect l="l" t="t" r="r" b="b"/>
              <a:pathLst>
                <a:path w="73915" h="118265" extrusionOk="0">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1" name="Google Shape;1701;p35"/>
            <p:cNvSpPr/>
            <p:nvPr/>
          </p:nvSpPr>
          <p:spPr>
            <a:xfrm>
              <a:off x="1305394" y="1631192"/>
              <a:ext cx="14783" cy="103482"/>
            </a:xfrm>
            <a:custGeom>
              <a:avLst/>
              <a:gdLst/>
              <a:ahLst/>
              <a:cxnLst/>
              <a:rect l="l" t="t" r="r" b="b"/>
              <a:pathLst>
                <a:path w="14783" h="103482" extrusionOk="0">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2" name="Google Shape;1702;p35"/>
            <p:cNvSpPr/>
            <p:nvPr/>
          </p:nvSpPr>
          <p:spPr>
            <a:xfrm>
              <a:off x="1054080" y="1631192"/>
              <a:ext cx="229138" cy="103482"/>
            </a:xfrm>
            <a:custGeom>
              <a:avLst/>
              <a:gdLst/>
              <a:ahLst/>
              <a:cxnLst/>
              <a:rect l="l" t="t" r="r" b="b"/>
              <a:pathLst>
                <a:path w="229138" h="103482" extrusionOk="0">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3" name="Google Shape;1703;p35"/>
            <p:cNvSpPr/>
            <p:nvPr/>
          </p:nvSpPr>
          <p:spPr>
            <a:xfrm>
              <a:off x="1194520" y="1638584"/>
              <a:ext cx="88698" cy="88698"/>
            </a:xfrm>
            <a:custGeom>
              <a:avLst/>
              <a:gdLst/>
              <a:ahLst/>
              <a:cxnLst/>
              <a:rect l="l" t="t" r="r" b="b"/>
              <a:pathLst>
                <a:path w="88698" h="88698" extrusionOk="0">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04" name="Google Shape;1704;p35"/>
          <p:cNvGrpSpPr/>
          <p:nvPr/>
        </p:nvGrpSpPr>
        <p:grpSpPr>
          <a:xfrm>
            <a:off x="13833633" y="1086819"/>
            <a:ext cx="490945" cy="564760"/>
            <a:chOff x="10741050" y="740996"/>
            <a:chExt cx="385055" cy="385055"/>
          </a:xfrm>
        </p:grpSpPr>
        <p:sp>
          <p:nvSpPr>
            <p:cNvPr id="1705" name="Google Shape;1705;p35"/>
            <p:cNvSpPr/>
            <p:nvPr/>
          </p:nvSpPr>
          <p:spPr>
            <a:xfrm>
              <a:off x="10741050" y="740996"/>
              <a:ext cx="385055" cy="385055"/>
            </a:xfrm>
            <a:custGeom>
              <a:avLst/>
              <a:gdLst/>
              <a:ahLst/>
              <a:cxnLst/>
              <a:rect l="l" t="t" r="r" b="b"/>
              <a:pathLst>
                <a:path w="385055" h="385055" extrusionOk="0">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6" name="Google Shape;1706;p35"/>
            <p:cNvSpPr/>
            <p:nvPr/>
          </p:nvSpPr>
          <p:spPr>
            <a:xfrm>
              <a:off x="10768553"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7" name="Google Shape;1707;p35"/>
            <p:cNvSpPr/>
            <p:nvPr/>
          </p:nvSpPr>
          <p:spPr>
            <a:xfrm>
              <a:off x="10892321"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8" name="Google Shape;1708;p35"/>
            <p:cNvSpPr/>
            <p:nvPr/>
          </p:nvSpPr>
          <p:spPr>
            <a:xfrm>
              <a:off x="11016089" y="768499"/>
              <a:ext cx="82511" cy="151271"/>
            </a:xfrm>
            <a:custGeom>
              <a:avLst/>
              <a:gdLst/>
              <a:ahLst/>
              <a:cxnLst/>
              <a:rect l="l" t="t" r="r" b="b"/>
              <a:pathLst>
                <a:path w="82511" h="151271" extrusionOk="0">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09" name="Google Shape;1709;p35"/>
            <p:cNvSpPr/>
            <p:nvPr/>
          </p:nvSpPr>
          <p:spPr>
            <a:xfrm>
              <a:off x="10768553"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0" name="Google Shape;1710;p35"/>
            <p:cNvSpPr/>
            <p:nvPr/>
          </p:nvSpPr>
          <p:spPr>
            <a:xfrm>
              <a:off x="10892321"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1" name="Google Shape;1711;p35"/>
            <p:cNvSpPr/>
            <p:nvPr/>
          </p:nvSpPr>
          <p:spPr>
            <a:xfrm>
              <a:off x="11016089" y="1009159"/>
              <a:ext cx="82511" cy="82511"/>
            </a:xfrm>
            <a:custGeom>
              <a:avLst/>
              <a:gdLst/>
              <a:ahLst/>
              <a:cxnLst/>
              <a:rect l="l" t="t" r="r" b="b"/>
              <a:pathLst>
                <a:path w="82511" h="82511" extrusionOk="0">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12" name="Google Shape;1712;p35"/>
          <p:cNvGrpSpPr/>
          <p:nvPr/>
        </p:nvGrpSpPr>
        <p:grpSpPr>
          <a:xfrm>
            <a:off x="13061055" y="1125390"/>
            <a:ext cx="490932" cy="545934"/>
            <a:chOff x="10135107" y="767294"/>
            <a:chExt cx="385045" cy="372219"/>
          </a:xfrm>
        </p:grpSpPr>
        <p:sp>
          <p:nvSpPr>
            <p:cNvPr id="1713" name="Google Shape;1713;p35"/>
            <p:cNvSpPr/>
            <p:nvPr/>
          </p:nvSpPr>
          <p:spPr>
            <a:xfrm>
              <a:off x="10135107" y="889228"/>
              <a:ext cx="385045" cy="250285"/>
            </a:xfrm>
            <a:custGeom>
              <a:avLst/>
              <a:gdLst/>
              <a:ahLst/>
              <a:cxnLst/>
              <a:rect l="l" t="t" r="r" b="b"/>
              <a:pathLst>
                <a:path w="385045" h="250285" extrusionOk="0">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4" name="Google Shape;1714;p35"/>
            <p:cNvSpPr/>
            <p:nvPr/>
          </p:nvSpPr>
          <p:spPr>
            <a:xfrm>
              <a:off x="10276293" y="914898"/>
              <a:ext cx="64175" cy="64175"/>
            </a:xfrm>
            <a:custGeom>
              <a:avLst/>
              <a:gdLst/>
              <a:ahLst/>
              <a:cxnLst/>
              <a:rect l="l" t="t" r="r" b="b"/>
              <a:pathLst>
                <a:path w="64175" h="64175" extrusionOk="0">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5" name="Google Shape;1715;p35"/>
            <p:cNvSpPr/>
            <p:nvPr/>
          </p:nvSpPr>
          <p:spPr>
            <a:xfrm>
              <a:off x="10346887" y="767294"/>
              <a:ext cx="115516" cy="115516"/>
            </a:xfrm>
            <a:custGeom>
              <a:avLst/>
              <a:gdLst/>
              <a:ahLst/>
              <a:cxnLst/>
              <a:rect l="l" t="t" r="r" b="b"/>
              <a:pathLst>
                <a:path w="115516" h="115516" extrusionOk="0">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6" name="Google Shape;1716;p35"/>
            <p:cNvSpPr/>
            <p:nvPr/>
          </p:nvSpPr>
          <p:spPr>
            <a:xfrm>
              <a:off x="10372557" y="792964"/>
              <a:ext cx="64175" cy="64175"/>
            </a:xfrm>
            <a:custGeom>
              <a:avLst/>
              <a:gdLst/>
              <a:ahLst/>
              <a:cxnLst/>
              <a:rect l="l" t="t" r="r" b="b"/>
              <a:pathLst>
                <a:path w="64175" h="64175" extrusionOk="0">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17" name="Google Shape;1717;p35"/>
          <p:cNvGrpSpPr/>
          <p:nvPr/>
        </p:nvGrpSpPr>
        <p:grpSpPr>
          <a:xfrm>
            <a:off x="12288479" y="1081178"/>
            <a:ext cx="490944" cy="517697"/>
            <a:chOff x="9529165" y="737150"/>
            <a:chExt cx="385054" cy="352967"/>
          </a:xfrm>
        </p:grpSpPr>
        <p:sp>
          <p:nvSpPr>
            <p:cNvPr id="1718" name="Google Shape;1718;p35"/>
            <p:cNvSpPr/>
            <p:nvPr/>
          </p:nvSpPr>
          <p:spPr>
            <a:xfrm>
              <a:off x="9529165" y="826997"/>
              <a:ext cx="385054" cy="263120"/>
            </a:xfrm>
            <a:custGeom>
              <a:avLst/>
              <a:gdLst/>
              <a:ahLst/>
              <a:cxnLst/>
              <a:rect l="l" t="t" r="r" b="b"/>
              <a:pathLst>
                <a:path w="385054" h="263120" extrusionOk="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19" name="Google Shape;1719;p35"/>
            <p:cNvSpPr/>
            <p:nvPr/>
          </p:nvSpPr>
          <p:spPr>
            <a:xfrm>
              <a:off x="9574272" y="737150"/>
              <a:ext cx="262910" cy="162558"/>
            </a:xfrm>
            <a:custGeom>
              <a:avLst/>
              <a:gdLst/>
              <a:ahLst/>
              <a:cxnLst/>
              <a:rect l="l" t="t" r="r" b="b"/>
              <a:pathLst>
                <a:path w="262910" h="162558" extrusionOk="0">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20" name="Google Shape;1720;p35"/>
          <p:cNvGrpSpPr/>
          <p:nvPr/>
        </p:nvGrpSpPr>
        <p:grpSpPr>
          <a:xfrm>
            <a:off x="11488905" y="1119226"/>
            <a:ext cx="541712" cy="533165"/>
            <a:chOff x="8902048" y="763091"/>
            <a:chExt cx="424872" cy="363513"/>
          </a:xfrm>
        </p:grpSpPr>
        <p:sp>
          <p:nvSpPr>
            <p:cNvPr id="1721" name="Google Shape;1721;p35"/>
            <p:cNvSpPr/>
            <p:nvPr/>
          </p:nvSpPr>
          <p:spPr>
            <a:xfrm>
              <a:off x="8902048" y="763091"/>
              <a:ext cx="424872" cy="363220"/>
            </a:xfrm>
            <a:custGeom>
              <a:avLst/>
              <a:gdLst/>
              <a:ahLst/>
              <a:cxnLst/>
              <a:rect l="l" t="t" r="r" b="b"/>
              <a:pathLst>
                <a:path w="424872" h="363220" extrusionOk="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2" name="Google Shape;1722;p35"/>
            <p:cNvSpPr/>
            <p:nvPr/>
          </p:nvSpPr>
          <p:spPr>
            <a:xfrm>
              <a:off x="8931350" y="787878"/>
              <a:ext cx="366269" cy="210018"/>
            </a:xfrm>
            <a:custGeom>
              <a:avLst/>
              <a:gdLst/>
              <a:ahLst/>
              <a:cxnLst/>
              <a:rect l="l" t="t" r="r" b="b"/>
              <a:pathLst>
                <a:path w="366269" h="210018" extrusionOk="0">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3" name="Google Shape;1723;p35"/>
            <p:cNvSpPr/>
            <p:nvPr/>
          </p:nvSpPr>
          <p:spPr>
            <a:xfrm>
              <a:off x="8903845" y="978194"/>
              <a:ext cx="120088" cy="148409"/>
            </a:xfrm>
            <a:custGeom>
              <a:avLst/>
              <a:gdLst/>
              <a:ahLst/>
              <a:cxnLst/>
              <a:rect l="l" t="t" r="r" b="b"/>
              <a:pathLst>
                <a:path w="120088" h="148409" extrusionOk="0">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4" name="Google Shape;1724;p35"/>
            <p:cNvSpPr/>
            <p:nvPr/>
          </p:nvSpPr>
          <p:spPr>
            <a:xfrm>
              <a:off x="9205036" y="982150"/>
              <a:ext cx="118759" cy="144454"/>
            </a:xfrm>
            <a:custGeom>
              <a:avLst/>
              <a:gdLst/>
              <a:ahLst/>
              <a:cxnLst/>
              <a:rect l="l" t="t" r="r" b="b"/>
              <a:pathLst>
                <a:path w="118759" h="144454" extrusionOk="0">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25" name="Google Shape;1725;p35"/>
          <p:cNvGrpSpPr/>
          <p:nvPr/>
        </p:nvGrpSpPr>
        <p:grpSpPr>
          <a:xfrm>
            <a:off x="10708243" y="1080597"/>
            <a:ext cx="594548" cy="495272"/>
            <a:chOff x="8289764" y="736754"/>
            <a:chExt cx="466312" cy="337678"/>
          </a:xfrm>
        </p:grpSpPr>
        <p:sp>
          <p:nvSpPr>
            <p:cNvPr id="1726" name="Google Shape;1726;p35"/>
            <p:cNvSpPr/>
            <p:nvPr/>
          </p:nvSpPr>
          <p:spPr>
            <a:xfrm>
              <a:off x="8289764" y="897558"/>
              <a:ext cx="466303" cy="176874"/>
            </a:xfrm>
            <a:custGeom>
              <a:avLst/>
              <a:gdLst/>
              <a:ahLst/>
              <a:cxnLst/>
              <a:rect l="l" t="t" r="r" b="b"/>
              <a:pathLst>
                <a:path w="466303" h="176874" extrusionOk="0">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7" name="Google Shape;1727;p35"/>
            <p:cNvSpPr/>
            <p:nvPr/>
          </p:nvSpPr>
          <p:spPr>
            <a:xfrm>
              <a:off x="8611352" y="937757"/>
              <a:ext cx="80397" cy="80397"/>
            </a:xfrm>
            <a:custGeom>
              <a:avLst/>
              <a:gdLst/>
              <a:ahLst/>
              <a:cxnLst/>
              <a:rect l="l" t="t" r="r" b="b"/>
              <a:pathLst>
                <a:path w="80397" h="80397" extrusionOk="0">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8" name="Google Shape;1728;p35"/>
            <p:cNvSpPr/>
            <p:nvPr/>
          </p:nvSpPr>
          <p:spPr>
            <a:xfrm>
              <a:off x="8514876" y="921677"/>
              <a:ext cx="16079" cy="128635"/>
            </a:xfrm>
            <a:custGeom>
              <a:avLst/>
              <a:gdLst/>
              <a:ahLst/>
              <a:cxnLst/>
              <a:rect l="l" t="t" r="r" b="b"/>
              <a:pathLst>
                <a:path w="16079" h="128635" extrusionOk="0">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29" name="Google Shape;1729;p35"/>
            <p:cNvSpPr/>
            <p:nvPr/>
          </p:nvSpPr>
          <p:spPr>
            <a:xfrm>
              <a:off x="8611352" y="1034234"/>
              <a:ext cx="80397" cy="16079"/>
            </a:xfrm>
            <a:custGeom>
              <a:avLst/>
              <a:gdLst/>
              <a:ahLst/>
              <a:cxnLst/>
              <a:rect l="l" t="t" r="r" b="b"/>
              <a:pathLst>
                <a:path w="80397" h="16079" extrusionOk="0">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0" name="Google Shape;1730;p35"/>
            <p:cNvSpPr/>
            <p:nvPr/>
          </p:nvSpPr>
          <p:spPr>
            <a:xfrm>
              <a:off x="8354081" y="937757"/>
              <a:ext cx="136675" cy="16079"/>
            </a:xfrm>
            <a:custGeom>
              <a:avLst/>
              <a:gdLst/>
              <a:ahLst/>
              <a:cxnLst/>
              <a:rect l="l" t="t" r="r" b="b"/>
              <a:pathLst>
                <a:path w="136675" h="16079" extrusionOk="0">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1" name="Google Shape;1731;p35"/>
            <p:cNvSpPr/>
            <p:nvPr/>
          </p:nvSpPr>
          <p:spPr>
            <a:xfrm>
              <a:off x="8354081" y="969916"/>
              <a:ext cx="136675" cy="16079"/>
            </a:xfrm>
            <a:custGeom>
              <a:avLst/>
              <a:gdLst/>
              <a:ahLst/>
              <a:cxnLst/>
              <a:rect l="l" t="t" r="r" b="b"/>
              <a:pathLst>
                <a:path w="136675" h="16079" extrusionOk="0">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2" name="Google Shape;1732;p35"/>
            <p:cNvSpPr/>
            <p:nvPr/>
          </p:nvSpPr>
          <p:spPr>
            <a:xfrm>
              <a:off x="8675658" y="736754"/>
              <a:ext cx="80418" cy="176883"/>
            </a:xfrm>
            <a:custGeom>
              <a:avLst/>
              <a:gdLst/>
              <a:ahLst/>
              <a:cxnLst/>
              <a:rect l="l" t="t" r="r" b="b"/>
              <a:pathLst>
                <a:path w="80418" h="176883" extrusionOk="0">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3" name="Google Shape;1733;p35"/>
            <p:cNvSpPr/>
            <p:nvPr/>
          </p:nvSpPr>
          <p:spPr>
            <a:xfrm>
              <a:off x="8611343" y="736754"/>
              <a:ext cx="80417" cy="176883"/>
            </a:xfrm>
            <a:custGeom>
              <a:avLst/>
              <a:gdLst/>
              <a:ahLst/>
              <a:cxnLst/>
              <a:rect l="l" t="t" r="r" b="b"/>
              <a:pathLst>
                <a:path w="80417" h="176883" extrusionOk="0">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34" name="Google Shape;1734;p35"/>
          <p:cNvGrpSpPr/>
          <p:nvPr/>
        </p:nvGrpSpPr>
        <p:grpSpPr>
          <a:xfrm>
            <a:off x="10003658" y="1127860"/>
            <a:ext cx="492030" cy="565926"/>
            <a:chOff x="7737148" y="768978"/>
            <a:chExt cx="385906" cy="385850"/>
          </a:xfrm>
        </p:grpSpPr>
        <p:sp>
          <p:nvSpPr>
            <p:cNvPr id="1735" name="Google Shape;1735;p35"/>
            <p:cNvSpPr/>
            <p:nvPr/>
          </p:nvSpPr>
          <p:spPr>
            <a:xfrm>
              <a:off x="7737148" y="768978"/>
              <a:ext cx="385906" cy="385850"/>
            </a:xfrm>
            <a:custGeom>
              <a:avLst/>
              <a:gdLst/>
              <a:ahLst/>
              <a:cxnLst/>
              <a:rect l="l" t="t" r="r" b="b"/>
              <a:pathLst>
                <a:path w="385906" h="385850" extrusionOk="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6" name="Google Shape;1736;p35"/>
            <p:cNvSpPr/>
            <p:nvPr/>
          </p:nvSpPr>
          <p:spPr>
            <a:xfrm>
              <a:off x="7849711" y="849337"/>
              <a:ext cx="160787" cy="241173"/>
            </a:xfrm>
            <a:custGeom>
              <a:avLst/>
              <a:gdLst/>
              <a:ahLst/>
              <a:cxnLst/>
              <a:rect l="l" t="t" r="r" b="b"/>
              <a:pathLst>
                <a:path w="160787" h="241173" extrusionOk="0">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37" name="Google Shape;1737;p35"/>
          <p:cNvGrpSpPr/>
          <p:nvPr/>
        </p:nvGrpSpPr>
        <p:grpSpPr>
          <a:xfrm>
            <a:off x="9169739" y="1228631"/>
            <a:ext cx="574802" cy="412725"/>
            <a:chOff x="7083094" y="837684"/>
            <a:chExt cx="450825" cy="281397"/>
          </a:xfrm>
        </p:grpSpPr>
        <p:sp>
          <p:nvSpPr>
            <p:cNvPr id="1738" name="Google Shape;1738;p35"/>
            <p:cNvSpPr/>
            <p:nvPr/>
          </p:nvSpPr>
          <p:spPr>
            <a:xfrm>
              <a:off x="7139668" y="837684"/>
              <a:ext cx="80397" cy="32158"/>
            </a:xfrm>
            <a:custGeom>
              <a:avLst/>
              <a:gdLst/>
              <a:ahLst/>
              <a:cxnLst/>
              <a:rect l="l" t="t" r="r" b="b"/>
              <a:pathLst>
                <a:path w="80397" h="32158" extrusionOk="0">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39" name="Google Shape;1739;p35"/>
            <p:cNvSpPr/>
            <p:nvPr/>
          </p:nvSpPr>
          <p:spPr>
            <a:xfrm>
              <a:off x="7396939" y="837684"/>
              <a:ext cx="80397" cy="32158"/>
            </a:xfrm>
            <a:custGeom>
              <a:avLst/>
              <a:gdLst/>
              <a:ahLst/>
              <a:cxnLst/>
              <a:rect l="l" t="t" r="r" b="b"/>
              <a:pathLst>
                <a:path w="80397" h="32158" extrusionOk="0">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0" name="Google Shape;1740;p35"/>
            <p:cNvSpPr/>
            <p:nvPr/>
          </p:nvSpPr>
          <p:spPr>
            <a:xfrm>
              <a:off x="7083094" y="853759"/>
              <a:ext cx="450825" cy="265322"/>
            </a:xfrm>
            <a:custGeom>
              <a:avLst/>
              <a:gdLst/>
              <a:ahLst/>
              <a:cxnLst/>
              <a:rect l="l" t="t" r="r" b="b"/>
              <a:pathLst>
                <a:path w="450825" h="265322" extrusionOk="0">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1" name="Google Shape;1741;p35"/>
            <p:cNvSpPr/>
            <p:nvPr/>
          </p:nvSpPr>
          <p:spPr>
            <a:xfrm>
              <a:off x="7155748" y="902002"/>
              <a:ext cx="96476" cy="96476"/>
            </a:xfrm>
            <a:custGeom>
              <a:avLst/>
              <a:gdLst/>
              <a:ahLst/>
              <a:cxnLst/>
              <a:rect l="l" t="t" r="r" b="b"/>
              <a:pathLst>
                <a:path w="96476" h="96476" extrusionOk="0">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2" name="Google Shape;1742;p35"/>
            <p:cNvSpPr/>
            <p:nvPr/>
          </p:nvSpPr>
          <p:spPr>
            <a:xfrm>
              <a:off x="7404979" y="902002"/>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3" name="Google Shape;1743;p35"/>
            <p:cNvSpPr/>
            <p:nvPr/>
          </p:nvSpPr>
          <p:spPr>
            <a:xfrm>
              <a:off x="7404979" y="966319"/>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4" name="Google Shape;1744;p35"/>
            <p:cNvSpPr/>
            <p:nvPr/>
          </p:nvSpPr>
          <p:spPr>
            <a:xfrm>
              <a:off x="7437138" y="934160"/>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5" name="Google Shape;1745;p35"/>
            <p:cNvSpPr/>
            <p:nvPr/>
          </p:nvSpPr>
          <p:spPr>
            <a:xfrm>
              <a:off x="7372820" y="934160"/>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46" name="Google Shape;1746;p35"/>
          <p:cNvGrpSpPr/>
          <p:nvPr/>
        </p:nvGrpSpPr>
        <p:grpSpPr>
          <a:xfrm>
            <a:off x="8464520" y="1198900"/>
            <a:ext cx="384268" cy="479045"/>
            <a:chOff x="6529981" y="817413"/>
            <a:chExt cx="301387" cy="326614"/>
          </a:xfrm>
        </p:grpSpPr>
        <p:sp>
          <p:nvSpPr>
            <p:cNvPr id="1747" name="Google Shape;1747;p35"/>
            <p:cNvSpPr/>
            <p:nvPr/>
          </p:nvSpPr>
          <p:spPr>
            <a:xfrm>
              <a:off x="6555002" y="1081217"/>
              <a:ext cx="263803" cy="62810"/>
            </a:xfrm>
            <a:custGeom>
              <a:avLst/>
              <a:gdLst/>
              <a:ahLst/>
              <a:cxnLst/>
              <a:rect l="l" t="t" r="r" b="b"/>
              <a:pathLst>
                <a:path w="263803" h="62810" extrusionOk="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8" name="Google Shape;1748;p35"/>
            <p:cNvSpPr/>
            <p:nvPr/>
          </p:nvSpPr>
          <p:spPr>
            <a:xfrm>
              <a:off x="6686899" y="962877"/>
              <a:ext cx="123557" cy="123615"/>
            </a:xfrm>
            <a:custGeom>
              <a:avLst/>
              <a:gdLst/>
              <a:ahLst/>
              <a:cxnLst/>
              <a:rect l="l" t="t" r="r" b="b"/>
              <a:pathLst>
                <a:path w="123557" h="123615" extrusionOk="0">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49" name="Google Shape;1749;p35"/>
            <p:cNvSpPr/>
            <p:nvPr/>
          </p:nvSpPr>
          <p:spPr>
            <a:xfrm>
              <a:off x="6689851" y="836220"/>
              <a:ext cx="123553" cy="123647"/>
            </a:xfrm>
            <a:custGeom>
              <a:avLst/>
              <a:gdLst/>
              <a:ahLst/>
              <a:cxnLst/>
              <a:rect l="l" t="t" r="r" b="b"/>
              <a:pathLst>
                <a:path w="123553" h="123647" extrusionOk="0">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0" name="Google Shape;1750;p35"/>
            <p:cNvSpPr/>
            <p:nvPr/>
          </p:nvSpPr>
          <p:spPr>
            <a:xfrm>
              <a:off x="6529981" y="829975"/>
              <a:ext cx="138080" cy="133163"/>
            </a:xfrm>
            <a:custGeom>
              <a:avLst/>
              <a:gdLst/>
              <a:ahLst/>
              <a:cxnLst/>
              <a:rect l="l" t="t" r="r" b="b"/>
              <a:pathLst>
                <a:path w="138080" h="133163" extrusionOk="0">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1" name="Google Shape;1751;p35"/>
            <p:cNvSpPr/>
            <p:nvPr/>
          </p:nvSpPr>
          <p:spPr>
            <a:xfrm>
              <a:off x="6793682" y="943034"/>
              <a:ext cx="37686" cy="37686"/>
            </a:xfrm>
            <a:custGeom>
              <a:avLst/>
              <a:gdLst/>
              <a:ahLst/>
              <a:cxnLst/>
              <a:rect l="l" t="t" r="r" b="b"/>
              <a:pathLst>
                <a:path w="37686" h="37686" extrusionOk="0">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2" name="Google Shape;1752;p35"/>
            <p:cNvSpPr/>
            <p:nvPr/>
          </p:nvSpPr>
          <p:spPr>
            <a:xfrm>
              <a:off x="6668061" y="817413"/>
              <a:ext cx="37686" cy="37686"/>
            </a:xfrm>
            <a:custGeom>
              <a:avLst/>
              <a:gdLst/>
              <a:ahLst/>
              <a:cxnLst/>
              <a:rect l="l" t="t" r="r" b="b"/>
              <a:pathLst>
                <a:path w="37686" h="37686" extrusionOk="0">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3" name="Google Shape;1753;p35"/>
            <p:cNvSpPr/>
            <p:nvPr/>
          </p:nvSpPr>
          <p:spPr>
            <a:xfrm>
              <a:off x="6668061" y="1068655"/>
              <a:ext cx="37686" cy="25124"/>
            </a:xfrm>
            <a:custGeom>
              <a:avLst/>
              <a:gdLst/>
              <a:ahLst/>
              <a:cxnLst/>
              <a:rect l="l" t="t" r="r" b="b"/>
              <a:pathLst>
                <a:path w="37686" h="25124" extrusionOk="0">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4" name="Google Shape;1754;p35"/>
            <p:cNvSpPr/>
            <p:nvPr/>
          </p:nvSpPr>
          <p:spPr>
            <a:xfrm>
              <a:off x="6536118" y="861171"/>
              <a:ext cx="74873" cy="81865"/>
            </a:xfrm>
            <a:custGeom>
              <a:avLst/>
              <a:gdLst/>
              <a:ahLst/>
              <a:cxnLst/>
              <a:rect l="l" t="t" r="r" b="b"/>
              <a:pathLst>
                <a:path w="74873" h="81865" extrusionOk="0">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55" name="Google Shape;1755;p35"/>
          <p:cNvGrpSpPr/>
          <p:nvPr/>
        </p:nvGrpSpPr>
        <p:grpSpPr>
          <a:xfrm>
            <a:off x="10009948" y="2204516"/>
            <a:ext cx="320331" cy="497468"/>
            <a:chOff x="7742082" y="1503045"/>
            <a:chExt cx="251240" cy="339175"/>
          </a:xfrm>
        </p:grpSpPr>
        <p:sp>
          <p:nvSpPr>
            <p:cNvPr id="1756" name="Google Shape;1756;p35"/>
            <p:cNvSpPr/>
            <p:nvPr/>
          </p:nvSpPr>
          <p:spPr>
            <a:xfrm>
              <a:off x="7779768" y="1641227"/>
              <a:ext cx="175868" cy="200993"/>
            </a:xfrm>
            <a:custGeom>
              <a:avLst/>
              <a:gdLst/>
              <a:ahLst/>
              <a:cxnLst/>
              <a:rect l="l" t="t" r="r" b="b"/>
              <a:pathLst>
                <a:path w="175868" h="200993" extrusionOk="0">
                  <a:moveTo>
                    <a:pt x="0" y="0"/>
                  </a:moveTo>
                  <a:lnTo>
                    <a:pt x="175868" y="0"/>
                  </a:lnTo>
                  <a:lnTo>
                    <a:pt x="175868" y="200993"/>
                  </a:lnTo>
                  <a:lnTo>
                    <a:pt x="0" y="200993"/>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7" name="Google Shape;1757;p35"/>
            <p:cNvSpPr/>
            <p:nvPr/>
          </p:nvSpPr>
          <p:spPr>
            <a:xfrm>
              <a:off x="7742082" y="1553293"/>
              <a:ext cx="251240" cy="75372"/>
            </a:xfrm>
            <a:custGeom>
              <a:avLst/>
              <a:gdLst/>
              <a:ahLst/>
              <a:cxnLst/>
              <a:rect l="l" t="t" r="r" b="b"/>
              <a:pathLst>
                <a:path w="251240" h="75372" extrusionOk="0">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8" name="Google Shape;1758;p35"/>
            <p:cNvSpPr/>
            <p:nvPr/>
          </p:nvSpPr>
          <p:spPr>
            <a:xfrm>
              <a:off x="7817454" y="1503045"/>
              <a:ext cx="100496" cy="87934"/>
            </a:xfrm>
            <a:custGeom>
              <a:avLst/>
              <a:gdLst/>
              <a:ahLst/>
              <a:cxnLst/>
              <a:rect l="l" t="t" r="r" b="b"/>
              <a:pathLst>
                <a:path w="100496" h="87934" extrusionOk="0">
                  <a:moveTo>
                    <a:pt x="0" y="0"/>
                  </a:moveTo>
                  <a:lnTo>
                    <a:pt x="100496" y="0"/>
                  </a:lnTo>
                  <a:lnTo>
                    <a:pt x="100496" y="87934"/>
                  </a:lnTo>
                  <a:lnTo>
                    <a:pt x="0" y="8793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59" name="Google Shape;1759;p35"/>
            <p:cNvSpPr/>
            <p:nvPr/>
          </p:nvSpPr>
          <p:spPr>
            <a:xfrm>
              <a:off x="7817454" y="1653789"/>
              <a:ext cx="12562" cy="100496"/>
            </a:xfrm>
            <a:custGeom>
              <a:avLst/>
              <a:gdLst/>
              <a:ahLst/>
              <a:cxnLst/>
              <a:rect l="l" t="t" r="r" b="b"/>
              <a:pathLst>
                <a:path w="12562" h="100496" extrusionOk="0">
                  <a:moveTo>
                    <a:pt x="0" y="0"/>
                  </a:moveTo>
                  <a:lnTo>
                    <a:pt x="12562" y="0"/>
                  </a:lnTo>
                  <a:lnTo>
                    <a:pt x="12562" y="100497"/>
                  </a:lnTo>
                  <a:lnTo>
                    <a:pt x="0" y="1004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0" name="Google Shape;1760;p35"/>
            <p:cNvSpPr/>
            <p:nvPr/>
          </p:nvSpPr>
          <p:spPr>
            <a:xfrm>
              <a:off x="7855140" y="1653789"/>
              <a:ext cx="12562" cy="75372"/>
            </a:xfrm>
            <a:custGeom>
              <a:avLst/>
              <a:gdLst/>
              <a:ahLst/>
              <a:cxnLst/>
              <a:rect l="l" t="t" r="r" b="b"/>
              <a:pathLst>
                <a:path w="12562" h="75372" extrusionOk="0">
                  <a:moveTo>
                    <a:pt x="0" y="0"/>
                  </a:moveTo>
                  <a:lnTo>
                    <a:pt x="12562" y="0"/>
                  </a:lnTo>
                  <a:lnTo>
                    <a:pt x="12562" y="75372"/>
                  </a:lnTo>
                  <a:lnTo>
                    <a:pt x="0" y="75372"/>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1" name="Google Shape;1761;p35"/>
            <p:cNvSpPr/>
            <p:nvPr/>
          </p:nvSpPr>
          <p:spPr>
            <a:xfrm>
              <a:off x="7905388" y="1653789"/>
              <a:ext cx="12562" cy="100496"/>
            </a:xfrm>
            <a:custGeom>
              <a:avLst/>
              <a:gdLst/>
              <a:ahLst/>
              <a:cxnLst/>
              <a:rect l="l" t="t" r="r" b="b"/>
              <a:pathLst>
                <a:path w="12562" h="100496" extrusionOk="0">
                  <a:moveTo>
                    <a:pt x="0" y="0"/>
                  </a:moveTo>
                  <a:lnTo>
                    <a:pt x="12562" y="0"/>
                  </a:lnTo>
                  <a:lnTo>
                    <a:pt x="12562" y="100497"/>
                  </a:lnTo>
                  <a:lnTo>
                    <a:pt x="0" y="1004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2" name="Google Shape;1762;p35"/>
            <p:cNvSpPr/>
            <p:nvPr/>
          </p:nvSpPr>
          <p:spPr>
            <a:xfrm>
              <a:off x="7880264" y="1754286"/>
              <a:ext cx="12562" cy="50248"/>
            </a:xfrm>
            <a:custGeom>
              <a:avLst/>
              <a:gdLst/>
              <a:ahLst/>
              <a:cxnLst/>
              <a:rect l="l" t="t" r="r" b="b"/>
              <a:pathLst>
                <a:path w="12562" h="50248" extrusionOk="0">
                  <a:moveTo>
                    <a:pt x="0" y="0"/>
                  </a:moveTo>
                  <a:lnTo>
                    <a:pt x="12562" y="0"/>
                  </a:lnTo>
                  <a:lnTo>
                    <a:pt x="12562" y="50248"/>
                  </a:lnTo>
                  <a:lnTo>
                    <a:pt x="0" y="502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3" name="Google Shape;1763;p35"/>
            <p:cNvSpPr/>
            <p:nvPr/>
          </p:nvSpPr>
          <p:spPr>
            <a:xfrm>
              <a:off x="7830016" y="1791972"/>
              <a:ext cx="12562" cy="25124"/>
            </a:xfrm>
            <a:custGeom>
              <a:avLst/>
              <a:gdLst/>
              <a:ahLst/>
              <a:cxnLst/>
              <a:rect l="l" t="t" r="r" b="b"/>
              <a:pathLst>
                <a:path w="12562" h="25124" extrusionOk="0">
                  <a:moveTo>
                    <a:pt x="0" y="0"/>
                  </a:moveTo>
                  <a:lnTo>
                    <a:pt x="12562" y="0"/>
                  </a:lnTo>
                  <a:lnTo>
                    <a:pt x="12562" y="25124"/>
                  </a:lnTo>
                  <a:lnTo>
                    <a:pt x="0" y="2512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764" name="Google Shape;1764;p35"/>
          <p:cNvSpPr/>
          <p:nvPr/>
        </p:nvSpPr>
        <p:spPr>
          <a:xfrm>
            <a:off x="9220665" y="2224776"/>
            <a:ext cx="434769" cy="500362"/>
          </a:xfrm>
          <a:custGeom>
            <a:avLst/>
            <a:gdLst/>
            <a:ahLst/>
            <a:cxnLst/>
            <a:rect l="l" t="t" r="r" b="b"/>
            <a:pathLst>
              <a:path w="340995" h="340962" extrusionOk="0">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1765" name="Google Shape;1765;p35"/>
          <p:cNvGrpSpPr/>
          <p:nvPr/>
        </p:nvGrpSpPr>
        <p:grpSpPr>
          <a:xfrm>
            <a:off x="8454251" y="2218033"/>
            <a:ext cx="400530" cy="493465"/>
            <a:chOff x="6521927" y="1512261"/>
            <a:chExt cx="314141" cy="336446"/>
          </a:xfrm>
        </p:grpSpPr>
        <p:sp>
          <p:nvSpPr>
            <p:cNvPr id="1766" name="Google Shape;1766;p35"/>
            <p:cNvSpPr/>
            <p:nvPr/>
          </p:nvSpPr>
          <p:spPr>
            <a:xfrm>
              <a:off x="6525383" y="1512261"/>
              <a:ext cx="296333" cy="224899"/>
            </a:xfrm>
            <a:custGeom>
              <a:avLst/>
              <a:gdLst/>
              <a:ahLst/>
              <a:cxnLst/>
              <a:rect l="l" t="t" r="r" b="b"/>
              <a:pathLst>
                <a:path w="296333" h="224899" extrusionOk="0">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7" name="Google Shape;1767;p35"/>
            <p:cNvSpPr/>
            <p:nvPr/>
          </p:nvSpPr>
          <p:spPr>
            <a:xfrm>
              <a:off x="6677491" y="1667217"/>
              <a:ext cx="6281" cy="148931"/>
            </a:xfrm>
            <a:custGeom>
              <a:avLst/>
              <a:gdLst/>
              <a:ahLst/>
              <a:cxnLst/>
              <a:rect l="l" t="t" r="r" b="b"/>
              <a:pathLst>
                <a:path w="6281" h="148931" extrusionOk="0">
                  <a:moveTo>
                    <a:pt x="-6890" y="-9746"/>
                  </a:moveTo>
                  <a:lnTo>
                    <a:pt x="-6890" y="139186"/>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8" name="Google Shape;1768;p35"/>
            <p:cNvSpPr/>
            <p:nvPr/>
          </p:nvSpPr>
          <p:spPr>
            <a:xfrm>
              <a:off x="6730551" y="1667217"/>
              <a:ext cx="72958" cy="116371"/>
            </a:xfrm>
            <a:custGeom>
              <a:avLst/>
              <a:gdLst/>
              <a:ahLst/>
              <a:cxnLst/>
              <a:rect l="l" t="t" r="r" b="b"/>
              <a:pathLst>
                <a:path w="72958" h="116371" extrusionOk="0">
                  <a:moveTo>
                    <a:pt x="-7024" y="-9721"/>
                  </a:moveTo>
                  <a:lnTo>
                    <a:pt x="-7024" y="106650"/>
                  </a:lnTo>
                  <a:lnTo>
                    <a:pt x="65934" y="106650"/>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69" name="Google Shape;1769;p35"/>
            <p:cNvSpPr/>
            <p:nvPr/>
          </p:nvSpPr>
          <p:spPr>
            <a:xfrm>
              <a:off x="6553884" y="1667217"/>
              <a:ext cx="73561" cy="116974"/>
            </a:xfrm>
            <a:custGeom>
              <a:avLst/>
              <a:gdLst/>
              <a:ahLst/>
              <a:cxnLst/>
              <a:rect l="l" t="t" r="r" b="b"/>
              <a:pathLst>
                <a:path w="73561" h="116974" extrusionOk="0">
                  <a:moveTo>
                    <a:pt x="66801" y="-9722"/>
                  </a:moveTo>
                  <a:lnTo>
                    <a:pt x="66801" y="107253"/>
                  </a:lnTo>
                  <a:lnTo>
                    <a:pt x="-6760" y="107253"/>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0" name="Google Shape;1770;p35"/>
            <p:cNvSpPr/>
            <p:nvPr/>
          </p:nvSpPr>
          <p:spPr>
            <a:xfrm>
              <a:off x="6661814" y="1817354"/>
              <a:ext cx="31353" cy="31353"/>
            </a:xfrm>
            <a:custGeom>
              <a:avLst/>
              <a:gdLst/>
              <a:ahLst/>
              <a:cxnLst/>
              <a:rect l="l" t="t" r="r" b="b"/>
              <a:pathLst>
                <a:path w="31353" h="31353" extrusionOk="0">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1" name="Google Shape;1771;p35"/>
            <p:cNvSpPr/>
            <p:nvPr/>
          </p:nvSpPr>
          <p:spPr>
            <a:xfrm>
              <a:off x="6804715" y="1767912"/>
              <a:ext cx="31353" cy="31353"/>
            </a:xfrm>
            <a:custGeom>
              <a:avLst/>
              <a:gdLst/>
              <a:ahLst/>
              <a:cxnLst/>
              <a:rect l="l" t="t" r="r" b="b"/>
              <a:pathLst>
                <a:path w="31353" h="31353" extrusionOk="0">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2" name="Google Shape;1772;p35"/>
            <p:cNvSpPr/>
            <p:nvPr/>
          </p:nvSpPr>
          <p:spPr>
            <a:xfrm>
              <a:off x="6521927" y="1768515"/>
              <a:ext cx="31353" cy="31353"/>
            </a:xfrm>
            <a:custGeom>
              <a:avLst/>
              <a:gdLst/>
              <a:ahLst/>
              <a:cxnLst/>
              <a:rect l="l" t="t" r="r" b="b"/>
              <a:pathLst>
                <a:path w="31353" h="31353" extrusionOk="0">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solidFill>
              <a:srgbClr val="BC955C"/>
            </a:solidFill>
            <a:ln w="12500" cap="flat" cmpd="sng">
              <a:solidFill>
                <a:srgbClr val="00000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3" name="Google Shape;1773;p35"/>
            <p:cNvSpPr/>
            <p:nvPr/>
          </p:nvSpPr>
          <p:spPr>
            <a:xfrm>
              <a:off x="6626239" y="1539313"/>
              <a:ext cx="74767" cy="33842"/>
            </a:xfrm>
            <a:custGeom>
              <a:avLst/>
              <a:gdLst/>
              <a:ahLst/>
              <a:cxnLst/>
              <a:rect l="l" t="t" r="r" b="b"/>
              <a:pathLst>
                <a:path w="74767" h="33842" extrusionOk="0">
                  <a:moveTo>
                    <a:pt x="-6869" y="24375"/>
                  </a:moveTo>
                  <a:cubicBezTo>
                    <a:pt x="5793" y="-4567"/>
                    <a:pt x="39559" y="-17230"/>
                    <a:pt x="67898" y="-4567"/>
                  </a:cubicBez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4" name="Google Shape;1774;p35"/>
            <p:cNvSpPr/>
            <p:nvPr/>
          </p:nvSpPr>
          <p:spPr>
            <a:xfrm>
              <a:off x="6604532" y="1632848"/>
              <a:ext cx="148328" cy="6281"/>
            </a:xfrm>
            <a:custGeom>
              <a:avLst/>
              <a:gdLst/>
              <a:ahLst/>
              <a:cxnLst/>
              <a:rect l="l" t="t" r="r" b="b"/>
              <a:pathLst>
                <a:path w="148328" h="6281" extrusionOk="0">
                  <a:moveTo>
                    <a:pt x="-6892" y="-9582"/>
                  </a:moveTo>
                  <a:lnTo>
                    <a:pt x="141436" y="-9582"/>
                  </a:lnTo>
                </a:path>
              </a:pathLst>
            </a:custGeom>
            <a:solidFill>
              <a:srgbClr val="BC955C"/>
            </a:solidFill>
            <a:ln w="12500" cap="rnd" cmpd="sng">
              <a:solidFill>
                <a:srgbClr val="000000"/>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75" name="Google Shape;1775;p35"/>
          <p:cNvGrpSpPr/>
          <p:nvPr/>
        </p:nvGrpSpPr>
        <p:grpSpPr>
          <a:xfrm>
            <a:off x="7706999" y="2200920"/>
            <a:ext cx="403465" cy="464127"/>
            <a:chOff x="5935847" y="1500593"/>
            <a:chExt cx="316443" cy="316443"/>
          </a:xfrm>
        </p:grpSpPr>
        <p:sp>
          <p:nvSpPr>
            <p:cNvPr id="1776" name="Google Shape;1776;p35"/>
            <p:cNvSpPr/>
            <p:nvPr/>
          </p:nvSpPr>
          <p:spPr>
            <a:xfrm>
              <a:off x="5935847" y="1500593"/>
              <a:ext cx="136512" cy="136512"/>
            </a:xfrm>
            <a:custGeom>
              <a:avLst/>
              <a:gdLst/>
              <a:ahLst/>
              <a:cxnLst/>
              <a:rect l="l" t="t" r="r" b="b"/>
              <a:pathLst>
                <a:path w="136512" h="136512" extrusionOk="0">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7" name="Google Shape;1777;p35"/>
            <p:cNvSpPr/>
            <p:nvPr/>
          </p:nvSpPr>
          <p:spPr>
            <a:xfrm>
              <a:off x="6115778" y="1680524"/>
              <a:ext cx="136512" cy="136512"/>
            </a:xfrm>
            <a:custGeom>
              <a:avLst/>
              <a:gdLst/>
              <a:ahLst/>
              <a:cxnLst/>
              <a:rect l="l" t="t" r="r" b="b"/>
              <a:pathLst>
                <a:path w="136512" h="136512" extrusionOk="0">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8" name="Google Shape;1778;p35"/>
            <p:cNvSpPr/>
            <p:nvPr/>
          </p:nvSpPr>
          <p:spPr>
            <a:xfrm>
              <a:off x="6115778" y="1500593"/>
              <a:ext cx="136512" cy="136512"/>
            </a:xfrm>
            <a:custGeom>
              <a:avLst/>
              <a:gdLst/>
              <a:ahLst/>
              <a:cxnLst/>
              <a:rect l="l" t="t" r="r" b="b"/>
              <a:pathLst>
                <a:path w="136512" h="136512" extrusionOk="0">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79" name="Google Shape;1779;p35"/>
            <p:cNvSpPr/>
            <p:nvPr/>
          </p:nvSpPr>
          <p:spPr>
            <a:xfrm>
              <a:off x="5935847" y="1680524"/>
              <a:ext cx="136512" cy="136512"/>
            </a:xfrm>
            <a:custGeom>
              <a:avLst/>
              <a:gdLst/>
              <a:ahLst/>
              <a:cxnLst/>
              <a:rect l="l" t="t" r="r" b="b"/>
              <a:pathLst>
                <a:path w="136512" h="136512" extrusionOk="0">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80" name="Google Shape;1780;p35"/>
          <p:cNvGrpSpPr/>
          <p:nvPr/>
        </p:nvGrpSpPr>
        <p:grpSpPr>
          <a:xfrm>
            <a:off x="6888361" y="2129393"/>
            <a:ext cx="445588" cy="584052"/>
            <a:chOff x="5293778" y="1451826"/>
            <a:chExt cx="349481" cy="398208"/>
          </a:xfrm>
        </p:grpSpPr>
        <p:sp>
          <p:nvSpPr>
            <p:cNvPr id="1781" name="Google Shape;1781;p35"/>
            <p:cNvSpPr/>
            <p:nvPr/>
          </p:nvSpPr>
          <p:spPr>
            <a:xfrm>
              <a:off x="5296592" y="1566386"/>
              <a:ext cx="232153" cy="232113"/>
            </a:xfrm>
            <a:custGeom>
              <a:avLst/>
              <a:gdLst/>
              <a:ahLst/>
              <a:cxnLst/>
              <a:rect l="l" t="t" r="r" b="b"/>
              <a:pathLst>
                <a:path w="232153" h="232113" extrusionOk="0">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2" name="Google Shape;1782;p35"/>
            <p:cNvSpPr/>
            <p:nvPr/>
          </p:nvSpPr>
          <p:spPr>
            <a:xfrm>
              <a:off x="5466386" y="1451826"/>
              <a:ext cx="176873" cy="176874"/>
            </a:xfrm>
            <a:custGeom>
              <a:avLst/>
              <a:gdLst/>
              <a:ahLst/>
              <a:cxnLst/>
              <a:rect l="l" t="t" r="r" b="b"/>
              <a:pathLst>
                <a:path w="176873" h="176874" extrusionOk="0">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3" name="Google Shape;1783;p35"/>
            <p:cNvSpPr/>
            <p:nvPr/>
          </p:nvSpPr>
          <p:spPr>
            <a:xfrm>
              <a:off x="5421731" y="1566386"/>
              <a:ext cx="107015" cy="107015"/>
            </a:xfrm>
            <a:custGeom>
              <a:avLst/>
              <a:gdLst/>
              <a:ahLst/>
              <a:cxnLst/>
              <a:rect l="l" t="t" r="r" b="b"/>
              <a:pathLst>
                <a:path w="107015" h="107015" extrusionOk="0">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4" name="Google Shape;1784;p35"/>
            <p:cNvSpPr/>
            <p:nvPr/>
          </p:nvSpPr>
          <p:spPr>
            <a:xfrm>
              <a:off x="5293778" y="1751099"/>
              <a:ext cx="50662" cy="50242"/>
            </a:xfrm>
            <a:custGeom>
              <a:avLst/>
              <a:gdLst/>
              <a:ahLst/>
              <a:cxnLst/>
              <a:rect l="l" t="t" r="r" b="b"/>
              <a:pathLst>
                <a:path w="50662" h="50242" extrusionOk="0">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5" name="Google Shape;1785;p35"/>
            <p:cNvSpPr/>
            <p:nvPr/>
          </p:nvSpPr>
          <p:spPr>
            <a:xfrm>
              <a:off x="5301768" y="1776676"/>
              <a:ext cx="153377" cy="73358"/>
            </a:xfrm>
            <a:custGeom>
              <a:avLst/>
              <a:gdLst/>
              <a:ahLst/>
              <a:cxnLst/>
              <a:rect l="l" t="t" r="r" b="b"/>
              <a:pathLst>
                <a:path w="153377" h="73358" extrusionOk="0">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86" name="Google Shape;1786;p35"/>
          <p:cNvGrpSpPr/>
          <p:nvPr/>
        </p:nvGrpSpPr>
        <p:grpSpPr>
          <a:xfrm>
            <a:off x="6146027" y="2078334"/>
            <a:ext cx="389524" cy="683928"/>
            <a:chOff x="4711555" y="1417014"/>
            <a:chExt cx="305509" cy="466304"/>
          </a:xfrm>
        </p:grpSpPr>
        <p:sp>
          <p:nvSpPr>
            <p:cNvPr id="1787" name="Google Shape;1787;p35"/>
            <p:cNvSpPr/>
            <p:nvPr/>
          </p:nvSpPr>
          <p:spPr>
            <a:xfrm>
              <a:off x="4711555" y="1417014"/>
              <a:ext cx="305509" cy="466304"/>
            </a:xfrm>
            <a:custGeom>
              <a:avLst/>
              <a:gdLst/>
              <a:ahLst/>
              <a:cxnLst/>
              <a:rect l="l" t="t" r="r" b="b"/>
              <a:pathLst>
                <a:path w="305509" h="466304" extrusionOk="0">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8" name="Google Shape;1788;p35"/>
            <p:cNvSpPr/>
            <p:nvPr/>
          </p:nvSpPr>
          <p:spPr>
            <a:xfrm>
              <a:off x="4743714" y="1449173"/>
              <a:ext cx="241191" cy="369827"/>
            </a:xfrm>
            <a:custGeom>
              <a:avLst/>
              <a:gdLst/>
              <a:ahLst/>
              <a:cxnLst/>
              <a:rect l="l" t="t" r="r" b="b"/>
              <a:pathLst>
                <a:path w="241191" h="369827" extrusionOk="0">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89" name="Google Shape;1789;p35"/>
            <p:cNvSpPr/>
            <p:nvPr/>
          </p:nvSpPr>
          <p:spPr>
            <a:xfrm>
              <a:off x="4840190" y="1819000"/>
              <a:ext cx="48238" cy="48238"/>
            </a:xfrm>
            <a:custGeom>
              <a:avLst/>
              <a:gdLst/>
              <a:ahLst/>
              <a:cxnLst/>
              <a:rect l="l" t="t" r="r" b="b"/>
              <a:pathLst>
                <a:path w="48238" h="48238" extrusionOk="0">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90" name="Google Shape;1790;p35"/>
          <p:cNvGrpSpPr/>
          <p:nvPr/>
        </p:nvGrpSpPr>
        <p:grpSpPr>
          <a:xfrm>
            <a:off x="5305452" y="2213409"/>
            <a:ext cx="512532" cy="498103"/>
            <a:chOff x="4052281" y="1509108"/>
            <a:chExt cx="401986" cy="339608"/>
          </a:xfrm>
        </p:grpSpPr>
        <p:sp>
          <p:nvSpPr>
            <p:cNvPr id="1791" name="Google Shape;1791;p35"/>
            <p:cNvSpPr/>
            <p:nvPr/>
          </p:nvSpPr>
          <p:spPr>
            <a:xfrm>
              <a:off x="4052281" y="1509108"/>
              <a:ext cx="401986" cy="339608"/>
            </a:xfrm>
            <a:custGeom>
              <a:avLst/>
              <a:gdLst/>
              <a:ahLst/>
              <a:cxnLst/>
              <a:rect l="l" t="t" r="r" b="b"/>
              <a:pathLst>
                <a:path w="401986" h="339608" extrusionOk="0">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2" name="Google Shape;1792;p35"/>
            <p:cNvSpPr/>
            <p:nvPr/>
          </p:nvSpPr>
          <p:spPr>
            <a:xfrm>
              <a:off x="4073073" y="1529900"/>
              <a:ext cx="48515" cy="48515"/>
            </a:xfrm>
            <a:custGeom>
              <a:avLst/>
              <a:gdLst/>
              <a:ahLst/>
              <a:cxnLst/>
              <a:rect l="l" t="t" r="r" b="b"/>
              <a:pathLst>
                <a:path w="48515" h="48515" extrusionOk="0">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3" name="Google Shape;1793;p35"/>
            <p:cNvSpPr/>
            <p:nvPr/>
          </p:nvSpPr>
          <p:spPr>
            <a:xfrm>
              <a:off x="4384959" y="1529900"/>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4" name="Google Shape;1794;p35"/>
            <p:cNvSpPr/>
            <p:nvPr/>
          </p:nvSpPr>
          <p:spPr>
            <a:xfrm>
              <a:off x="4073073" y="1675447"/>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5" name="Google Shape;1795;p35"/>
            <p:cNvSpPr/>
            <p:nvPr/>
          </p:nvSpPr>
          <p:spPr>
            <a:xfrm>
              <a:off x="4384959" y="1675447"/>
              <a:ext cx="48515" cy="48515"/>
            </a:xfrm>
            <a:custGeom>
              <a:avLst/>
              <a:gdLst/>
              <a:ahLst/>
              <a:cxnLst/>
              <a:rect l="l" t="t" r="r" b="b"/>
              <a:pathLst>
                <a:path w="48515" h="48515" extrusionOk="0">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6" name="Google Shape;1796;p35"/>
            <p:cNvSpPr/>
            <p:nvPr/>
          </p:nvSpPr>
          <p:spPr>
            <a:xfrm>
              <a:off x="4086934" y="1529900"/>
              <a:ext cx="332678" cy="194062"/>
            </a:xfrm>
            <a:custGeom>
              <a:avLst/>
              <a:gdLst/>
              <a:ahLst/>
              <a:cxnLst/>
              <a:rect l="l" t="t" r="r" b="b"/>
              <a:pathLst>
                <a:path w="332678" h="194062" extrusionOk="0">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797" name="Google Shape;1797;p35"/>
          <p:cNvGrpSpPr/>
          <p:nvPr/>
        </p:nvGrpSpPr>
        <p:grpSpPr>
          <a:xfrm>
            <a:off x="4674316" y="2237190"/>
            <a:ext cx="259772" cy="431644"/>
            <a:chOff x="3557272" y="1525322"/>
            <a:chExt cx="203743" cy="294296"/>
          </a:xfrm>
        </p:grpSpPr>
        <p:sp>
          <p:nvSpPr>
            <p:cNvPr id="1798" name="Google Shape;1798;p35"/>
            <p:cNvSpPr/>
            <p:nvPr/>
          </p:nvSpPr>
          <p:spPr>
            <a:xfrm>
              <a:off x="3557272" y="1525322"/>
              <a:ext cx="203743" cy="294296"/>
            </a:xfrm>
            <a:custGeom>
              <a:avLst/>
              <a:gdLst/>
              <a:ahLst/>
              <a:cxnLst/>
              <a:rect l="l" t="t" r="r" b="b"/>
              <a:pathLst>
                <a:path w="203743" h="294296" extrusionOk="0">
                  <a:moveTo>
                    <a:pt x="0" y="0"/>
                  </a:moveTo>
                  <a:lnTo>
                    <a:pt x="203744" y="0"/>
                  </a:lnTo>
                  <a:lnTo>
                    <a:pt x="203744" y="294296"/>
                  </a:lnTo>
                  <a:lnTo>
                    <a:pt x="0" y="294296"/>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799" name="Google Shape;1799;p35"/>
            <p:cNvSpPr/>
            <p:nvPr/>
          </p:nvSpPr>
          <p:spPr>
            <a:xfrm>
              <a:off x="3602549" y="1570598"/>
              <a:ext cx="112059" cy="69046"/>
            </a:xfrm>
            <a:custGeom>
              <a:avLst/>
              <a:gdLst/>
              <a:ahLst/>
              <a:cxnLst/>
              <a:rect l="l" t="t" r="r" b="b"/>
              <a:pathLst>
                <a:path w="112059" h="69046" extrusionOk="0">
                  <a:moveTo>
                    <a:pt x="112059" y="67915"/>
                  </a:moveTo>
                  <a:lnTo>
                    <a:pt x="0" y="69046"/>
                  </a:lnTo>
                  <a:lnTo>
                    <a:pt x="0" y="1132"/>
                  </a:lnTo>
                  <a:lnTo>
                    <a:pt x="112059" y="0"/>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0" name="Google Shape;1800;p35"/>
            <p:cNvSpPr/>
            <p:nvPr/>
          </p:nvSpPr>
          <p:spPr>
            <a:xfrm>
              <a:off x="3591229"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1" name="Google Shape;1801;p35"/>
            <p:cNvSpPr/>
            <p:nvPr/>
          </p:nvSpPr>
          <p:spPr>
            <a:xfrm>
              <a:off x="3647825"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2" name="Google Shape;1802;p35"/>
            <p:cNvSpPr/>
            <p:nvPr/>
          </p:nvSpPr>
          <p:spPr>
            <a:xfrm>
              <a:off x="3704420" y="1672470"/>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3" name="Google Shape;1803;p35"/>
            <p:cNvSpPr/>
            <p:nvPr/>
          </p:nvSpPr>
          <p:spPr>
            <a:xfrm>
              <a:off x="3591229"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4" name="Google Shape;1804;p35"/>
            <p:cNvSpPr/>
            <p:nvPr/>
          </p:nvSpPr>
          <p:spPr>
            <a:xfrm>
              <a:off x="3647825"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5" name="Google Shape;1805;p35"/>
            <p:cNvSpPr/>
            <p:nvPr/>
          </p:nvSpPr>
          <p:spPr>
            <a:xfrm>
              <a:off x="3704420" y="1717746"/>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6" name="Google Shape;1806;p35"/>
            <p:cNvSpPr/>
            <p:nvPr/>
          </p:nvSpPr>
          <p:spPr>
            <a:xfrm>
              <a:off x="3591229"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7" name="Google Shape;1807;p35"/>
            <p:cNvSpPr/>
            <p:nvPr/>
          </p:nvSpPr>
          <p:spPr>
            <a:xfrm>
              <a:off x="3647825"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8" name="Google Shape;1808;p35"/>
            <p:cNvSpPr/>
            <p:nvPr/>
          </p:nvSpPr>
          <p:spPr>
            <a:xfrm>
              <a:off x="3704420" y="1763023"/>
              <a:ext cx="22638" cy="22638"/>
            </a:xfrm>
            <a:custGeom>
              <a:avLst/>
              <a:gdLst/>
              <a:ahLst/>
              <a:cxnLst/>
              <a:rect l="l" t="t" r="r" b="b"/>
              <a:pathLst>
                <a:path w="22638" h="22638" extrusionOk="0">
                  <a:moveTo>
                    <a:pt x="0" y="0"/>
                  </a:moveTo>
                  <a:lnTo>
                    <a:pt x="22638" y="0"/>
                  </a:lnTo>
                  <a:lnTo>
                    <a:pt x="22638" y="22638"/>
                  </a:lnTo>
                  <a:lnTo>
                    <a:pt x="0" y="2263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09" name="Google Shape;1809;p35"/>
          <p:cNvGrpSpPr/>
          <p:nvPr/>
        </p:nvGrpSpPr>
        <p:grpSpPr>
          <a:xfrm>
            <a:off x="3805276" y="2237190"/>
            <a:ext cx="404091" cy="448246"/>
            <a:chOff x="2875672" y="1525322"/>
            <a:chExt cx="316934" cy="305615"/>
          </a:xfrm>
        </p:grpSpPr>
        <p:sp>
          <p:nvSpPr>
            <p:cNvPr id="1810" name="Google Shape;1810;p35"/>
            <p:cNvSpPr/>
            <p:nvPr/>
          </p:nvSpPr>
          <p:spPr>
            <a:xfrm>
              <a:off x="2886991" y="1525322"/>
              <a:ext cx="294296" cy="203743"/>
            </a:xfrm>
            <a:custGeom>
              <a:avLst/>
              <a:gdLst/>
              <a:ahLst/>
              <a:cxnLst/>
              <a:rect l="l" t="t" r="r" b="b"/>
              <a:pathLst>
                <a:path w="294296" h="203743" extrusionOk="0">
                  <a:moveTo>
                    <a:pt x="0" y="0"/>
                  </a:moveTo>
                  <a:lnTo>
                    <a:pt x="294296" y="0"/>
                  </a:lnTo>
                  <a:lnTo>
                    <a:pt x="294296" y="203744"/>
                  </a:lnTo>
                  <a:lnTo>
                    <a:pt x="0" y="203744"/>
                  </a:lnTo>
                  <a:close/>
                </a:path>
              </a:pathLst>
            </a:custGeom>
            <a:solidFill>
              <a:srgbClr val="BC955C"/>
            </a:solidFill>
            <a:ln w="22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1" name="Google Shape;1811;p35"/>
            <p:cNvSpPr/>
            <p:nvPr/>
          </p:nvSpPr>
          <p:spPr>
            <a:xfrm>
              <a:off x="2875672" y="1763023"/>
              <a:ext cx="316934" cy="67914"/>
            </a:xfrm>
            <a:custGeom>
              <a:avLst/>
              <a:gdLst/>
              <a:ahLst/>
              <a:cxnLst/>
              <a:rect l="l" t="t" r="r" b="b"/>
              <a:pathLst>
                <a:path w="316934" h="67914" extrusionOk="0">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12" name="Google Shape;1812;p35"/>
          <p:cNvGrpSpPr/>
          <p:nvPr/>
        </p:nvGrpSpPr>
        <p:grpSpPr>
          <a:xfrm>
            <a:off x="3083816" y="2173309"/>
            <a:ext cx="330661" cy="449538"/>
            <a:chOff x="2309821" y="1481768"/>
            <a:chExt cx="259342" cy="306496"/>
          </a:xfrm>
        </p:grpSpPr>
        <p:sp>
          <p:nvSpPr>
            <p:cNvPr id="1813" name="Google Shape;1813;p35"/>
            <p:cNvSpPr/>
            <p:nvPr/>
          </p:nvSpPr>
          <p:spPr>
            <a:xfrm>
              <a:off x="2345186" y="1528921"/>
              <a:ext cx="188613" cy="259343"/>
            </a:xfrm>
            <a:custGeom>
              <a:avLst/>
              <a:gdLst/>
              <a:ahLst/>
              <a:cxnLst/>
              <a:rect l="l" t="t" r="r" b="b"/>
              <a:pathLst>
                <a:path w="188613" h="259343" extrusionOk="0">
                  <a:moveTo>
                    <a:pt x="0" y="0"/>
                  </a:moveTo>
                  <a:lnTo>
                    <a:pt x="188613" y="0"/>
                  </a:lnTo>
                  <a:lnTo>
                    <a:pt x="188613" y="259344"/>
                  </a:lnTo>
                  <a:lnTo>
                    <a:pt x="0" y="259344"/>
                  </a:lnTo>
                  <a:close/>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4" name="Google Shape;1814;p35"/>
            <p:cNvSpPr/>
            <p:nvPr/>
          </p:nvSpPr>
          <p:spPr>
            <a:xfrm>
              <a:off x="2439493"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5" name="Google Shape;1815;p35"/>
            <p:cNvSpPr/>
            <p:nvPr/>
          </p:nvSpPr>
          <p:spPr>
            <a:xfrm>
              <a:off x="2486646"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6" name="Google Shape;1816;p35"/>
            <p:cNvSpPr/>
            <p:nvPr/>
          </p:nvSpPr>
          <p:spPr>
            <a:xfrm>
              <a:off x="2392339" y="1564286"/>
              <a:ext cx="11788" cy="188613"/>
            </a:xfrm>
            <a:custGeom>
              <a:avLst/>
              <a:gdLst/>
              <a:ahLst/>
              <a:cxnLst/>
              <a:rect l="l" t="t" r="r" b="b"/>
              <a:pathLst>
                <a:path w="11788" h="188613" extrusionOk="0">
                  <a:moveTo>
                    <a:pt x="0" y="0"/>
                  </a:moveTo>
                  <a:lnTo>
                    <a:pt x="0" y="188614"/>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7" name="Google Shape;1817;p35"/>
            <p:cNvSpPr/>
            <p:nvPr/>
          </p:nvSpPr>
          <p:spPr>
            <a:xfrm>
              <a:off x="2309821" y="1528921"/>
              <a:ext cx="259342" cy="11788"/>
            </a:xfrm>
            <a:custGeom>
              <a:avLst/>
              <a:gdLst/>
              <a:ahLst/>
              <a:cxnLst/>
              <a:rect l="l" t="t" r="r" b="b"/>
              <a:pathLst>
                <a:path w="259342" h="11788" extrusionOk="0">
                  <a:moveTo>
                    <a:pt x="0" y="0"/>
                  </a:moveTo>
                  <a:lnTo>
                    <a:pt x="259343" y="0"/>
                  </a:lnTo>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8" name="Google Shape;1818;p35"/>
            <p:cNvSpPr/>
            <p:nvPr/>
          </p:nvSpPr>
          <p:spPr>
            <a:xfrm>
              <a:off x="2404128" y="1481768"/>
              <a:ext cx="70729" cy="47153"/>
            </a:xfrm>
            <a:custGeom>
              <a:avLst/>
              <a:gdLst/>
              <a:ahLst/>
              <a:cxnLst/>
              <a:rect l="l" t="t" r="r" b="b"/>
              <a:pathLst>
                <a:path w="70729" h="47153" extrusionOk="0">
                  <a:moveTo>
                    <a:pt x="0" y="0"/>
                  </a:moveTo>
                  <a:lnTo>
                    <a:pt x="70730" y="0"/>
                  </a:lnTo>
                  <a:lnTo>
                    <a:pt x="70730" y="47153"/>
                  </a:lnTo>
                  <a:lnTo>
                    <a:pt x="0" y="47153"/>
                  </a:lnTo>
                  <a:close/>
                </a:path>
              </a:pathLst>
            </a:custGeom>
            <a:solidFill>
              <a:srgbClr val="BC955C"/>
            </a:solidFill>
            <a:ln w="232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19" name="Google Shape;1819;p35"/>
          <p:cNvGrpSpPr/>
          <p:nvPr/>
        </p:nvGrpSpPr>
        <p:grpSpPr>
          <a:xfrm>
            <a:off x="4621190" y="3141953"/>
            <a:ext cx="309831" cy="514823"/>
            <a:chOff x="3515605" y="2142192"/>
            <a:chExt cx="243005" cy="351008"/>
          </a:xfrm>
        </p:grpSpPr>
        <p:sp>
          <p:nvSpPr>
            <p:cNvPr id="1820" name="Google Shape;1820;p35"/>
            <p:cNvSpPr/>
            <p:nvPr/>
          </p:nvSpPr>
          <p:spPr>
            <a:xfrm>
              <a:off x="3529105" y="2479700"/>
              <a:ext cx="216005" cy="13500"/>
            </a:xfrm>
            <a:custGeom>
              <a:avLst/>
              <a:gdLst/>
              <a:ahLst/>
              <a:cxnLst/>
              <a:rect l="l" t="t" r="r" b="b"/>
              <a:pathLst>
                <a:path w="216005" h="13500" extrusionOk="0">
                  <a:moveTo>
                    <a:pt x="0" y="0"/>
                  </a:moveTo>
                  <a:lnTo>
                    <a:pt x="216005" y="0"/>
                  </a:lnTo>
                  <a:lnTo>
                    <a:pt x="216005" y="13500"/>
                  </a:lnTo>
                  <a:lnTo>
                    <a:pt x="0" y="13500"/>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1" name="Google Shape;1821;p35"/>
            <p:cNvSpPr/>
            <p:nvPr/>
          </p:nvSpPr>
          <p:spPr>
            <a:xfrm>
              <a:off x="3515605" y="2398698"/>
              <a:ext cx="243005" cy="54001"/>
            </a:xfrm>
            <a:custGeom>
              <a:avLst/>
              <a:gdLst/>
              <a:ahLst/>
              <a:cxnLst/>
              <a:rect l="l" t="t" r="r" b="b"/>
              <a:pathLst>
                <a:path w="243005" h="54001" extrusionOk="0">
                  <a:moveTo>
                    <a:pt x="0" y="0"/>
                  </a:moveTo>
                  <a:lnTo>
                    <a:pt x="243006" y="0"/>
                  </a:lnTo>
                  <a:lnTo>
                    <a:pt x="243006" y="54001"/>
                  </a:lnTo>
                  <a:lnTo>
                    <a:pt x="0" y="54001"/>
                  </a:lnTo>
                  <a:close/>
                </a:path>
              </a:pathLst>
            </a:custGeom>
            <a:solidFill>
              <a:srgbClr val="BC955C"/>
            </a:solidFill>
            <a:ln w="227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2" name="Google Shape;1822;p35"/>
            <p:cNvSpPr/>
            <p:nvPr/>
          </p:nvSpPr>
          <p:spPr>
            <a:xfrm>
              <a:off x="3610107" y="2250195"/>
              <a:ext cx="54001" cy="148503"/>
            </a:xfrm>
            <a:custGeom>
              <a:avLst/>
              <a:gdLst/>
              <a:ahLst/>
              <a:cxnLst/>
              <a:rect l="l" t="t" r="r" b="b"/>
              <a:pathLst>
                <a:path w="54001" h="148503" extrusionOk="0">
                  <a:moveTo>
                    <a:pt x="0" y="0"/>
                  </a:moveTo>
                  <a:lnTo>
                    <a:pt x="54001" y="0"/>
                  </a:lnTo>
                  <a:lnTo>
                    <a:pt x="54001" y="148503"/>
                  </a:lnTo>
                  <a:lnTo>
                    <a:pt x="0" y="148503"/>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3" name="Google Shape;1823;p35"/>
            <p:cNvSpPr/>
            <p:nvPr/>
          </p:nvSpPr>
          <p:spPr>
            <a:xfrm>
              <a:off x="3566906" y="2142192"/>
              <a:ext cx="140422" cy="245705"/>
            </a:xfrm>
            <a:custGeom>
              <a:avLst/>
              <a:gdLst/>
              <a:ahLst/>
              <a:cxnLst/>
              <a:rect l="l" t="t" r="r" b="b"/>
              <a:pathLst>
                <a:path w="140422" h="245705" extrusionOk="0">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24" name="Google Shape;1824;p35"/>
          <p:cNvGrpSpPr/>
          <p:nvPr/>
        </p:nvGrpSpPr>
        <p:grpSpPr>
          <a:xfrm>
            <a:off x="3827351" y="3199361"/>
            <a:ext cx="344258" cy="514823"/>
            <a:chOff x="2892986" y="2181333"/>
            <a:chExt cx="270006" cy="351008"/>
          </a:xfrm>
        </p:grpSpPr>
        <p:grpSp>
          <p:nvGrpSpPr>
            <p:cNvPr id="1825" name="Google Shape;1825;p35"/>
            <p:cNvGrpSpPr/>
            <p:nvPr/>
          </p:nvGrpSpPr>
          <p:grpSpPr>
            <a:xfrm>
              <a:off x="2892986" y="2181333"/>
              <a:ext cx="108002" cy="351008"/>
              <a:chOff x="2892986" y="2181333"/>
              <a:chExt cx="108002" cy="351008"/>
            </a:xfrm>
          </p:grpSpPr>
          <p:sp>
            <p:nvSpPr>
              <p:cNvPr id="1826" name="Google Shape;1826;p35"/>
              <p:cNvSpPr/>
              <p:nvPr/>
            </p:nvSpPr>
            <p:spPr>
              <a:xfrm>
                <a:off x="2892986" y="2181333"/>
                <a:ext cx="108002" cy="351008"/>
              </a:xfrm>
              <a:custGeom>
                <a:avLst/>
                <a:gdLst/>
                <a:ahLst/>
                <a:cxnLst/>
                <a:rect l="l" t="t" r="r" b="b"/>
                <a:pathLst>
                  <a:path w="108002" h="351008" extrusionOk="0">
                    <a:moveTo>
                      <a:pt x="0" y="0"/>
                    </a:moveTo>
                    <a:lnTo>
                      <a:pt x="108003" y="0"/>
                    </a:lnTo>
                    <a:lnTo>
                      <a:pt x="108003" y="351009"/>
                    </a:lnTo>
                    <a:lnTo>
                      <a:pt x="0" y="351009"/>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7" name="Google Shape;1827;p35"/>
              <p:cNvSpPr/>
              <p:nvPr/>
            </p:nvSpPr>
            <p:spPr>
              <a:xfrm>
                <a:off x="2946987" y="2221834"/>
                <a:ext cx="13500" cy="162004"/>
              </a:xfrm>
              <a:custGeom>
                <a:avLst/>
                <a:gdLst/>
                <a:ahLst/>
                <a:cxnLst/>
                <a:rect l="l" t="t" r="r" b="b"/>
                <a:pathLst>
                  <a:path w="13500" h="162004" extrusionOk="0">
                    <a:moveTo>
                      <a:pt x="0" y="0"/>
                    </a:moveTo>
                    <a:lnTo>
                      <a:pt x="0" y="162004"/>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8" name="Google Shape;1828;p35"/>
              <p:cNvSpPr/>
              <p:nvPr/>
            </p:nvSpPr>
            <p:spPr>
              <a:xfrm>
                <a:off x="2946987" y="2464840"/>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9" name="Google Shape;1829;p35"/>
              <p:cNvSpPr/>
              <p:nvPr/>
            </p:nvSpPr>
            <p:spPr>
              <a:xfrm>
                <a:off x="2946987" y="2410838"/>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30" name="Google Shape;1830;p35"/>
            <p:cNvGrpSpPr/>
            <p:nvPr/>
          </p:nvGrpSpPr>
          <p:grpSpPr>
            <a:xfrm>
              <a:off x="3054990" y="2181333"/>
              <a:ext cx="108002" cy="351008"/>
              <a:chOff x="3054990" y="2181333"/>
              <a:chExt cx="108002" cy="351008"/>
            </a:xfrm>
          </p:grpSpPr>
          <p:sp>
            <p:nvSpPr>
              <p:cNvPr id="1831" name="Google Shape;1831;p35"/>
              <p:cNvSpPr/>
              <p:nvPr/>
            </p:nvSpPr>
            <p:spPr>
              <a:xfrm>
                <a:off x="3054990" y="2181333"/>
                <a:ext cx="108002" cy="351008"/>
              </a:xfrm>
              <a:custGeom>
                <a:avLst/>
                <a:gdLst/>
                <a:ahLst/>
                <a:cxnLst/>
                <a:rect l="l" t="t" r="r" b="b"/>
                <a:pathLst>
                  <a:path w="108002" h="351008" extrusionOk="0">
                    <a:moveTo>
                      <a:pt x="0" y="0"/>
                    </a:moveTo>
                    <a:lnTo>
                      <a:pt x="108003" y="0"/>
                    </a:lnTo>
                    <a:lnTo>
                      <a:pt x="108003" y="351009"/>
                    </a:lnTo>
                    <a:lnTo>
                      <a:pt x="0" y="351009"/>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2" name="Google Shape;1832;p35"/>
              <p:cNvSpPr/>
              <p:nvPr/>
            </p:nvSpPr>
            <p:spPr>
              <a:xfrm>
                <a:off x="3108991" y="2221834"/>
                <a:ext cx="13500" cy="162004"/>
              </a:xfrm>
              <a:custGeom>
                <a:avLst/>
                <a:gdLst/>
                <a:ahLst/>
                <a:cxnLst/>
                <a:rect l="l" t="t" r="r" b="b"/>
                <a:pathLst>
                  <a:path w="13500" h="162004" extrusionOk="0">
                    <a:moveTo>
                      <a:pt x="0" y="0"/>
                    </a:moveTo>
                    <a:lnTo>
                      <a:pt x="0" y="162004"/>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3" name="Google Shape;1833;p35"/>
              <p:cNvSpPr/>
              <p:nvPr/>
            </p:nvSpPr>
            <p:spPr>
              <a:xfrm>
                <a:off x="3108991" y="2464840"/>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4" name="Google Shape;1834;p35"/>
              <p:cNvSpPr/>
              <p:nvPr/>
            </p:nvSpPr>
            <p:spPr>
              <a:xfrm>
                <a:off x="3108991" y="2410838"/>
                <a:ext cx="13500" cy="27000"/>
              </a:xfrm>
              <a:custGeom>
                <a:avLst/>
                <a:gdLst/>
                <a:ahLst/>
                <a:cxnLst/>
                <a:rect l="l" t="t" r="r" b="b"/>
                <a:pathLst>
                  <a:path w="13500" h="27000" extrusionOk="0">
                    <a:moveTo>
                      <a:pt x="0" y="0"/>
                    </a:moveTo>
                    <a:lnTo>
                      <a:pt x="0" y="27001"/>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grpSp>
        <p:nvGrpSpPr>
          <p:cNvPr id="1835" name="Google Shape;1835;p35"/>
          <p:cNvGrpSpPr/>
          <p:nvPr/>
        </p:nvGrpSpPr>
        <p:grpSpPr>
          <a:xfrm>
            <a:off x="3024880" y="3199361"/>
            <a:ext cx="378684" cy="534624"/>
            <a:chOff x="2263597" y="2181333"/>
            <a:chExt cx="297007" cy="364508"/>
          </a:xfrm>
        </p:grpSpPr>
        <p:sp>
          <p:nvSpPr>
            <p:cNvPr id="1836" name="Google Shape;1836;p35"/>
            <p:cNvSpPr/>
            <p:nvPr/>
          </p:nvSpPr>
          <p:spPr>
            <a:xfrm>
              <a:off x="2263597" y="2181333"/>
              <a:ext cx="297007" cy="324008"/>
            </a:xfrm>
            <a:custGeom>
              <a:avLst/>
              <a:gdLst/>
              <a:ahLst/>
              <a:cxnLst/>
              <a:rect l="l" t="t" r="r" b="b"/>
              <a:pathLst>
                <a:path w="297007" h="324008" extrusionOk="0">
                  <a:moveTo>
                    <a:pt x="0" y="0"/>
                  </a:moveTo>
                  <a:lnTo>
                    <a:pt x="297008" y="0"/>
                  </a:lnTo>
                  <a:lnTo>
                    <a:pt x="297008" y="324008"/>
                  </a:lnTo>
                  <a:lnTo>
                    <a:pt x="0" y="324008"/>
                  </a:lnTo>
                  <a:close/>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7" name="Google Shape;1837;p35"/>
            <p:cNvSpPr/>
            <p:nvPr/>
          </p:nvSpPr>
          <p:spPr>
            <a:xfrm>
              <a:off x="2277098" y="2289335"/>
              <a:ext cx="270006" cy="13500"/>
            </a:xfrm>
            <a:custGeom>
              <a:avLst/>
              <a:gdLst/>
              <a:ahLst/>
              <a:cxnLst/>
              <a:rect l="l" t="t" r="r" b="b"/>
              <a:pathLst>
                <a:path w="270006" h="13500" extrusionOk="0">
                  <a:moveTo>
                    <a:pt x="0" y="0"/>
                  </a:moveTo>
                  <a:lnTo>
                    <a:pt x="270007"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8" name="Google Shape;1838;p35"/>
            <p:cNvSpPr/>
            <p:nvPr/>
          </p:nvSpPr>
          <p:spPr>
            <a:xfrm>
              <a:off x="2277098" y="2397338"/>
              <a:ext cx="270006" cy="13500"/>
            </a:xfrm>
            <a:custGeom>
              <a:avLst/>
              <a:gdLst/>
              <a:ahLst/>
              <a:cxnLst/>
              <a:rect l="l" t="t" r="r" b="b"/>
              <a:pathLst>
                <a:path w="270006" h="13500" extrusionOk="0">
                  <a:moveTo>
                    <a:pt x="0" y="0"/>
                  </a:moveTo>
                  <a:lnTo>
                    <a:pt x="270007"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9" name="Google Shape;1839;p35"/>
            <p:cNvSpPr/>
            <p:nvPr/>
          </p:nvSpPr>
          <p:spPr>
            <a:xfrm>
              <a:off x="2385100" y="2235334"/>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0" name="Google Shape;1840;p35"/>
            <p:cNvSpPr/>
            <p:nvPr/>
          </p:nvSpPr>
          <p:spPr>
            <a:xfrm>
              <a:off x="2385100" y="2343337"/>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1" name="Google Shape;1841;p35"/>
            <p:cNvSpPr/>
            <p:nvPr/>
          </p:nvSpPr>
          <p:spPr>
            <a:xfrm>
              <a:off x="2385100" y="2451339"/>
              <a:ext cx="54001" cy="13500"/>
            </a:xfrm>
            <a:custGeom>
              <a:avLst/>
              <a:gdLst/>
              <a:ahLst/>
              <a:cxnLst/>
              <a:rect l="l" t="t" r="r" b="b"/>
              <a:pathLst>
                <a:path w="54001" h="13500" extrusionOk="0">
                  <a:moveTo>
                    <a:pt x="0" y="0"/>
                  </a:moveTo>
                  <a:lnTo>
                    <a:pt x="54001" y="0"/>
                  </a:lnTo>
                </a:path>
              </a:pathLst>
            </a:custGeom>
            <a:solidFill>
              <a:srgbClr val="BC955C"/>
            </a:solidFill>
            <a:ln w="267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2" name="Google Shape;1842;p35"/>
            <p:cNvSpPr/>
            <p:nvPr/>
          </p:nvSpPr>
          <p:spPr>
            <a:xfrm>
              <a:off x="2304098" y="2518841"/>
              <a:ext cx="54001" cy="27000"/>
            </a:xfrm>
            <a:custGeom>
              <a:avLst/>
              <a:gdLst/>
              <a:ahLst/>
              <a:cxnLst/>
              <a:rect l="l" t="t" r="r" b="b"/>
              <a:pathLst>
                <a:path w="54001" h="27000" extrusionOk="0">
                  <a:moveTo>
                    <a:pt x="0" y="0"/>
                  </a:moveTo>
                  <a:lnTo>
                    <a:pt x="54001" y="0"/>
                  </a:lnTo>
                  <a:lnTo>
                    <a:pt x="54001" y="27001"/>
                  </a:lnTo>
                  <a:lnTo>
                    <a:pt x="0" y="27001"/>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3" name="Google Shape;1843;p35"/>
            <p:cNvSpPr/>
            <p:nvPr/>
          </p:nvSpPr>
          <p:spPr>
            <a:xfrm>
              <a:off x="2466102" y="2518841"/>
              <a:ext cx="54001" cy="27000"/>
            </a:xfrm>
            <a:custGeom>
              <a:avLst/>
              <a:gdLst/>
              <a:ahLst/>
              <a:cxnLst/>
              <a:rect l="l" t="t" r="r" b="b"/>
              <a:pathLst>
                <a:path w="54001" h="27000" extrusionOk="0">
                  <a:moveTo>
                    <a:pt x="0" y="0"/>
                  </a:moveTo>
                  <a:lnTo>
                    <a:pt x="54001" y="0"/>
                  </a:lnTo>
                  <a:lnTo>
                    <a:pt x="54001" y="27001"/>
                  </a:lnTo>
                  <a:lnTo>
                    <a:pt x="0" y="27001"/>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44" name="Google Shape;1844;p35"/>
          <p:cNvGrpSpPr/>
          <p:nvPr/>
        </p:nvGrpSpPr>
        <p:grpSpPr>
          <a:xfrm>
            <a:off x="2216858" y="3310841"/>
            <a:ext cx="527757" cy="303553"/>
            <a:chOff x="1629854" y="2257340"/>
            <a:chExt cx="413927" cy="206963"/>
          </a:xfrm>
        </p:grpSpPr>
        <p:sp>
          <p:nvSpPr>
            <p:cNvPr id="1845" name="Google Shape;1845;p35"/>
            <p:cNvSpPr/>
            <p:nvPr/>
          </p:nvSpPr>
          <p:spPr>
            <a:xfrm>
              <a:off x="1688986" y="2316472"/>
              <a:ext cx="295662" cy="14783"/>
            </a:xfrm>
            <a:custGeom>
              <a:avLst/>
              <a:gdLst/>
              <a:ahLst/>
              <a:cxnLst/>
              <a:rect l="l" t="t" r="r" b="b"/>
              <a:pathLst>
                <a:path w="295662" h="14783" extrusionOk="0">
                  <a:moveTo>
                    <a:pt x="0" y="0"/>
                  </a:moveTo>
                  <a:lnTo>
                    <a:pt x="295663" y="0"/>
                  </a:lnTo>
                </a:path>
              </a:pathLst>
            </a:custGeom>
            <a:solidFill>
              <a:srgbClr val="BC955C"/>
            </a:solidFill>
            <a:ln w="5832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6" name="Google Shape;1846;p35"/>
            <p:cNvSpPr/>
            <p:nvPr/>
          </p:nvSpPr>
          <p:spPr>
            <a:xfrm>
              <a:off x="1629854" y="2390388"/>
              <a:ext cx="88698" cy="14783"/>
            </a:xfrm>
            <a:custGeom>
              <a:avLst/>
              <a:gdLst/>
              <a:ahLst/>
              <a:cxnLst/>
              <a:rect l="l" t="t" r="r" b="b"/>
              <a:pathLst>
                <a:path w="88698" h="14783" extrusionOk="0">
                  <a:moveTo>
                    <a:pt x="88699"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7" name="Google Shape;1847;p35"/>
            <p:cNvSpPr/>
            <p:nvPr/>
          </p:nvSpPr>
          <p:spPr>
            <a:xfrm>
              <a:off x="1644637"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8" name="Google Shape;1848;p35"/>
            <p:cNvSpPr/>
            <p:nvPr/>
          </p:nvSpPr>
          <p:spPr>
            <a:xfrm>
              <a:off x="1725944" y="2375605"/>
              <a:ext cx="14783" cy="59132"/>
            </a:xfrm>
            <a:custGeom>
              <a:avLst/>
              <a:gdLst/>
              <a:ahLst/>
              <a:cxnLst/>
              <a:rect l="l" t="t" r="r" b="b"/>
              <a:pathLst>
                <a:path w="14783" h="59132" extrusionOk="0">
                  <a:moveTo>
                    <a:pt x="0" y="0"/>
                  </a:moveTo>
                  <a:lnTo>
                    <a:pt x="0" y="59133"/>
                  </a:lnTo>
                </a:path>
              </a:pathLst>
            </a:custGeom>
            <a:solidFill>
              <a:srgbClr val="BC955C"/>
            </a:solidFill>
            <a:ln w="1457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9" name="Google Shape;1849;p35"/>
            <p:cNvSpPr/>
            <p:nvPr/>
          </p:nvSpPr>
          <p:spPr>
            <a:xfrm>
              <a:off x="1659420" y="2442129"/>
              <a:ext cx="73915" cy="14783"/>
            </a:xfrm>
            <a:custGeom>
              <a:avLst/>
              <a:gdLst/>
              <a:ahLst/>
              <a:cxnLst/>
              <a:rect l="l" t="t" r="r" b="b"/>
              <a:pathLst>
                <a:path w="73915" h="14783" extrusionOk="0">
                  <a:moveTo>
                    <a:pt x="73916" y="0"/>
                  </a:moveTo>
                  <a:lnTo>
                    <a:pt x="0" y="0"/>
                  </a:lnTo>
                </a:path>
              </a:pathLst>
            </a:custGeom>
            <a:solidFill>
              <a:srgbClr val="BC955C"/>
            </a:solidFill>
            <a:ln w="14575"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0" name="Google Shape;1850;p35"/>
            <p:cNvSpPr/>
            <p:nvPr/>
          </p:nvSpPr>
          <p:spPr>
            <a:xfrm>
              <a:off x="1629854" y="2390388"/>
              <a:ext cx="88698" cy="14783"/>
            </a:xfrm>
            <a:custGeom>
              <a:avLst/>
              <a:gdLst/>
              <a:ahLst/>
              <a:cxnLst/>
              <a:rect l="l" t="t" r="r" b="b"/>
              <a:pathLst>
                <a:path w="88698" h="14783" extrusionOk="0">
                  <a:moveTo>
                    <a:pt x="88699"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1" name="Google Shape;1851;p35"/>
            <p:cNvSpPr/>
            <p:nvPr/>
          </p:nvSpPr>
          <p:spPr>
            <a:xfrm>
              <a:off x="1644637"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2" name="Google Shape;1852;p35"/>
            <p:cNvSpPr/>
            <p:nvPr/>
          </p:nvSpPr>
          <p:spPr>
            <a:xfrm>
              <a:off x="1718553" y="2375605"/>
              <a:ext cx="14783" cy="59132"/>
            </a:xfrm>
            <a:custGeom>
              <a:avLst/>
              <a:gdLst/>
              <a:ahLst/>
              <a:cxnLst/>
              <a:rect l="l" t="t" r="r" b="b"/>
              <a:pathLst>
                <a:path w="14783" h="59132" extrusionOk="0">
                  <a:moveTo>
                    <a:pt x="0" y="0"/>
                  </a:moveTo>
                  <a:lnTo>
                    <a:pt x="0" y="59133"/>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3" name="Google Shape;1853;p35"/>
            <p:cNvSpPr/>
            <p:nvPr/>
          </p:nvSpPr>
          <p:spPr>
            <a:xfrm>
              <a:off x="1659420" y="2449520"/>
              <a:ext cx="73915" cy="14783"/>
            </a:xfrm>
            <a:custGeom>
              <a:avLst/>
              <a:gdLst/>
              <a:ahLst/>
              <a:cxnLst/>
              <a:rect l="l" t="t" r="r" b="b"/>
              <a:pathLst>
                <a:path w="73915" h="14783" extrusionOk="0">
                  <a:moveTo>
                    <a:pt x="73916" y="0"/>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4" name="Google Shape;1854;p35"/>
            <p:cNvSpPr/>
            <p:nvPr/>
          </p:nvSpPr>
          <p:spPr>
            <a:xfrm>
              <a:off x="1955083" y="2390388"/>
              <a:ext cx="88698" cy="14783"/>
            </a:xfrm>
            <a:custGeom>
              <a:avLst/>
              <a:gdLst/>
              <a:ahLst/>
              <a:cxnLst/>
              <a:rect l="l" t="t" r="r" b="b"/>
              <a:pathLst>
                <a:path w="88698" h="14783" extrusionOk="0">
                  <a:moveTo>
                    <a:pt x="0" y="0"/>
                  </a:moveTo>
                  <a:lnTo>
                    <a:pt x="88699"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5" name="Google Shape;1855;p35"/>
            <p:cNvSpPr/>
            <p:nvPr/>
          </p:nvSpPr>
          <p:spPr>
            <a:xfrm>
              <a:off x="2028998" y="2257340"/>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6" name="Google Shape;1856;p35"/>
            <p:cNvSpPr/>
            <p:nvPr/>
          </p:nvSpPr>
          <p:spPr>
            <a:xfrm>
              <a:off x="1955083" y="2375605"/>
              <a:ext cx="14783" cy="59132"/>
            </a:xfrm>
            <a:custGeom>
              <a:avLst/>
              <a:gdLst/>
              <a:ahLst/>
              <a:cxnLst/>
              <a:rect l="l" t="t" r="r" b="b"/>
              <a:pathLst>
                <a:path w="14783" h="59132" extrusionOk="0">
                  <a:moveTo>
                    <a:pt x="0" y="0"/>
                  </a:moveTo>
                  <a:lnTo>
                    <a:pt x="0" y="59133"/>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7" name="Google Shape;1857;p35"/>
            <p:cNvSpPr/>
            <p:nvPr/>
          </p:nvSpPr>
          <p:spPr>
            <a:xfrm>
              <a:off x="1940299" y="2449520"/>
              <a:ext cx="73915" cy="14783"/>
            </a:xfrm>
            <a:custGeom>
              <a:avLst/>
              <a:gdLst/>
              <a:ahLst/>
              <a:cxnLst/>
              <a:rect l="l" t="t" r="r" b="b"/>
              <a:pathLst>
                <a:path w="73915" h="14783" extrusionOk="0">
                  <a:moveTo>
                    <a:pt x="0" y="0"/>
                  </a:moveTo>
                  <a:lnTo>
                    <a:pt x="73916"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8" name="Google Shape;1858;p35"/>
            <p:cNvSpPr/>
            <p:nvPr/>
          </p:nvSpPr>
          <p:spPr>
            <a:xfrm>
              <a:off x="1777685" y="2346038"/>
              <a:ext cx="14783" cy="118265"/>
            </a:xfrm>
            <a:custGeom>
              <a:avLst/>
              <a:gdLst/>
              <a:ahLst/>
              <a:cxnLst/>
              <a:rect l="l" t="t" r="r" b="b"/>
              <a:pathLst>
                <a:path w="14783" h="118265" extrusionOk="0">
                  <a:moveTo>
                    <a:pt x="0" y="0"/>
                  </a:moveTo>
                  <a:lnTo>
                    <a:pt x="0" y="118265"/>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9" name="Google Shape;1859;p35"/>
            <p:cNvSpPr/>
            <p:nvPr/>
          </p:nvSpPr>
          <p:spPr>
            <a:xfrm>
              <a:off x="1895950" y="2346038"/>
              <a:ext cx="14783" cy="118265"/>
            </a:xfrm>
            <a:custGeom>
              <a:avLst/>
              <a:gdLst/>
              <a:ahLst/>
              <a:cxnLst/>
              <a:rect l="l" t="t" r="r" b="b"/>
              <a:pathLst>
                <a:path w="14783" h="118265" extrusionOk="0">
                  <a:moveTo>
                    <a:pt x="0" y="0"/>
                  </a:moveTo>
                  <a:lnTo>
                    <a:pt x="0" y="118265"/>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60" name="Google Shape;1860;p35"/>
          <p:cNvGrpSpPr/>
          <p:nvPr/>
        </p:nvGrpSpPr>
        <p:grpSpPr>
          <a:xfrm>
            <a:off x="1529867" y="3159062"/>
            <a:ext cx="320424" cy="607108"/>
            <a:chOff x="1091038" y="2153857"/>
            <a:chExt cx="251313" cy="413928"/>
          </a:xfrm>
        </p:grpSpPr>
        <p:sp>
          <p:nvSpPr>
            <p:cNvPr id="1861" name="Google Shape;1861;p35"/>
            <p:cNvSpPr/>
            <p:nvPr/>
          </p:nvSpPr>
          <p:spPr>
            <a:xfrm>
              <a:off x="1135387" y="2153857"/>
              <a:ext cx="147831" cy="221747"/>
            </a:xfrm>
            <a:custGeom>
              <a:avLst/>
              <a:gdLst/>
              <a:ahLst/>
              <a:cxnLst/>
              <a:rect l="l" t="t" r="r" b="b"/>
              <a:pathLst>
                <a:path w="147831" h="221747" extrusionOk="0">
                  <a:moveTo>
                    <a:pt x="0" y="0"/>
                  </a:moveTo>
                  <a:lnTo>
                    <a:pt x="147832" y="0"/>
                  </a:lnTo>
                  <a:lnTo>
                    <a:pt x="147832" y="221747"/>
                  </a:lnTo>
                  <a:lnTo>
                    <a:pt x="0" y="221747"/>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2" name="Google Shape;1862;p35"/>
            <p:cNvSpPr/>
            <p:nvPr/>
          </p:nvSpPr>
          <p:spPr>
            <a:xfrm>
              <a:off x="1091038" y="2360821"/>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3" name="Google Shape;1863;p35"/>
            <p:cNvSpPr/>
            <p:nvPr/>
          </p:nvSpPr>
          <p:spPr>
            <a:xfrm>
              <a:off x="1327568" y="2360821"/>
              <a:ext cx="14783" cy="118265"/>
            </a:xfrm>
            <a:custGeom>
              <a:avLst/>
              <a:gdLst/>
              <a:ahLst/>
              <a:cxnLst/>
              <a:rect l="l" t="t" r="r" b="b"/>
              <a:pathLst>
                <a:path w="14783" h="118265" extrusionOk="0">
                  <a:moveTo>
                    <a:pt x="0" y="118265"/>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4" name="Google Shape;1864;p35"/>
            <p:cNvSpPr/>
            <p:nvPr/>
          </p:nvSpPr>
          <p:spPr>
            <a:xfrm>
              <a:off x="1135387" y="2523436"/>
              <a:ext cx="147831" cy="14783"/>
            </a:xfrm>
            <a:custGeom>
              <a:avLst/>
              <a:gdLst/>
              <a:ahLst/>
              <a:cxnLst/>
              <a:rect l="l" t="t" r="r" b="b"/>
              <a:pathLst>
                <a:path w="147831" h="14783" extrusionOk="0">
                  <a:moveTo>
                    <a:pt x="0" y="0"/>
                  </a:moveTo>
                  <a:lnTo>
                    <a:pt x="147832"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5" name="Google Shape;1865;p35"/>
            <p:cNvSpPr/>
            <p:nvPr/>
          </p:nvSpPr>
          <p:spPr>
            <a:xfrm>
              <a:off x="1209303" y="2479086"/>
              <a:ext cx="14783" cy="88698"/>
            </a:xfrm>
            <a:custGeom>
              <a:avLst/>
              <a:gdLst/>
              <a:ahLst/>
              <a:cxnLst/>
              <a:rect l="l" t="t" r="r" b="b"/>
              <a:pathLst>
                <a:path w="14783" h="88698" extrusionOk="0">
                  <a:moveTo>
                    <a:pt x="0" y="88699"/>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6" name="Google Shape;1866;p35"/>
            <p:cNvSpPr/>
            <p:nvPr/>
          </p:nvSpPr>
          <p:spPr>
            <a:xfrm>
              <a:off x="1298002" y="2538219"/>
              <a:ext cx="14783" cy="29566"/>
            </a:xfrm>
            <a:custGeom>
              <a:avLst/>
              <a:gdLst/>
              <a:ahLst/>
              <a:cxnLst/>
              <a:rect l="l" t="t" r="r" b="b"/>
              <a:pathLst>
                <a:path w="14783" h="29566" extrusionOk="0">
                  <a:moveTo>
                    <a:pt x="0" y="29566"/>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7" name="Google Shape;1867;p35"/>
            <p:cNvSpPr/>
            <p:nvPr/>
          </p:nvSpPr>
          <p:spPr>
            <a:xfrm>
              <a:off x="1120604" y="2538219"/>
              <a:ext cx="14783" cy="29566"/>
            </a:xfrm>
            <a:custGeom>
              <a:avLst/>
              <a:gdLst/>
              <a:ahLst/>
              <a:cxnLst/>
              <a:rect l="l" t="t" r="r" b="b"/>
              <a:pathLst>
                <a:path w="14783" h="29566" extrusionOk="0">
                  <a:moveTo>
                    <a:pt x="0" y="29566"/>
                  </a:moveTo>
                  <a:lnTo>
                    <a:pt x="0" y="0"/>
                  </a:lnTo>
                </a:path>
              </a:pathLst>
            </a:custGeom>
            <a:solidFill>
              <a:srgbClr val="BC955C"/>
            </a:solidFill>
            <a:ln w="29150" cap="flat" cmpd="sng">
              <a:solidFill>
                <a:srgbClr val="BC955C"/>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8" name="Google Shape;1868;p35"/>
            <p:cNvSpPr/>
            <p:nvPr/>
          </p:nvSpPr>
          <p:spPr>
            <a:xfrm>
              <a:off x="1164954" y="2375604"/>
              <a:ext cx="88698" cy="44349"/>
            </a:xfrm>
            <a:custGeom>
              <a:avLst/>
              <a:gdLst/>
              <a:ahLst/>
              <a:cxnLst/>
              <a:rect l="l" t="t" r="r" b="b"/>
              <a:pathLst>
                <a:path w="88698" h="44349" extrusionOk="0">
                  <a:moveTo>
                    <a:pt x="0" y="0"/>
                  </a:moveTo>
                  <a:lnTo>
                    <a:pt x="88699" y="0"/>
                  </a:lnTo>
                  <a:lnTo>
                    <a:pt x="88699" y="44349"/>
                  </a:lnTo>
                  <a:lnTo>
                    <a:pt x="0" y="44349"/>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69" name="Google Shape;1869;p35"/>
            <p:cNvSpPr/>
            <p:nvPr/>
          </p:nvSpPr>
          <p:spPr>
            <a:xfrm>
              <a:off x="1105821" y="2405170"/>
              <a:ext cx="206964" cy="73915"/>
            </a:xfrm>
            <a:custGeom>
              <a:avLst/>
              <a:gdLst/>
              <a:ahLst/>
              <a:cxnLst/>
              <a:rect l="l" t="t" r="r" b="b"/>
              <a:pathLst>
                <a:path w="206964" h="73915" extrusionOk="0">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BC955C"/>
            </a:solidFill>
            <a:ln w="9525" cap="flat" cmpd="sng">
              <a:solidFill>
                <a:srgbClr val="BC955C"/>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70" name="Google Shape;1870;p35"/>
          <p:cNvGrpSpPr/>
          <p:nvPr/>
        </p:nvGrpSpPr>
        <p:grpSpPr>
          <a:xfrm>
            <a:off x="13888801" y="2250409"/>
            <a:ext cx="291497" cy="458866"/>
            <a:chOff x="10784319" y="1534335"/>
            <a:chExt cx="228625" cy="312856"/>
          </a:xfrm>
        </p:grpSpPr>
        <p:sp>
          <p:nvSpPr>
            <p:cNvPr id="1871" name="Google Shape;1871;p35"/>
            <p:cNvSpPr/>
            <p:nvPr/>
          </p:nvSpPr>
          <p:spPr>
            <a:xfrm>
              <a:off x="10784319" y="1534335"/>
              <a:ext cx="192527" cy="276757"/>
            </a:xfrm>
            <a:custGeom>
              <a:avLst/>
              <a:gdLst/>
              <a:ahLst/>
              <a:cxnLst/>
              <a:rect l="l" t="t" r="r" b="b"/>
              <a:pathLst>
                <a:path w="192527" h="276757" extrusionOk="0">
                  <a:moveTo>
                    <a:pt x="0" y="264725"/>
                  </a:moveTo>
                  <a:lnTo>
                    <a:pt x="0" y="0"/>
                  </a:lnTo>
                  <a:lnTo>
                    <a:pt x="192527" y="0"/>
                  </a:lnTo>
                  <a:lnTo>
                    <a:pt x="192527" y="276758"/>
                  </a:lnTo>
                  <a:lnTo>
                    <a:pt x="12033" y="276758"/>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2" name="Google Shape;1872;p35"/>
            <p:cNvSpPr/>
            <p:nvPr/>
          </p:nvSpPr>
          <p:spPr>
            <a:xfrm>
              <a:off x="10784319" y="1558401"/>
              <a:ext cx="228625" cy="288790"/>
            </a:xfrm>
            <a:custGeom>
              <a:avLst/>
              <a:gdLst/>
              <a:ahLst/>
              <a:cxnLst/>
              <a:rect l="l" t="t" r="r" b="b"/>
              <a:pathLst>
                <a:path w="228625" h="288790" extrusionOk="0">
                  <a:moveTo>
                    <a:pt x="192527" y="0"/>
                  </a:moveTo>
                  <a:lnTo>
                    <a:pt x="228626" y="0"/>
                  </a:lnTo>
                  <a:lnTo>
                    <a:pt x="228626" y="288791"/>
                  </a:lnTo>
                  <a:lnTo>
                    <a:pt x="24066" y="288791"/>
                  </a:lnTo>
                  <a:lnTo>
                    <a:pt x="0" y="252692"/>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3" name="Google Shape;1873;p35"/>
            <p:cNvSpPr/>
            <p:nvPr/>
          </p:nvSpPr>
          <p:spPr>
            <a:xfrm>
              <a:off x="10784319" y="1787027"/>
              <a:ext cx="72197" cy="60164"/>
            </a:xfrm>
            <a:custGeom>
              <a:avLst/>
              <a:gdLst/>
              <a:ahLst/>
              <a:cxnLst/>
              <a:rect l="l" t="t" r="r" b="b"/>
              <a:pathLst>
                <a:path w="72197" h="60164" extrusionOk="0">
                  <a:moveTo>
                    <a:pt x="0" y="0"/>
                  </a:moveTo>
                  <a:lnTo>
                    <a:pt x="0" y="24066"/>
                  </a:lnTo>
                  <a:lnTo>
                    <a:pt x="24066" y="60165"/>
                  </a:lnTo>
                  <a:lnTo>
                    <a:pt x="72198" y="60165"/>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4" name="Google Shape;1874;p35"/>
            <p:cNvSpPr/>
            <p:nvPr/>
          </p:nvSpPr>
          <p:spPr>
            <a:xfrm>
              <a:off x="10820418" y="1582467"/>
              <a:ext cx="120329" cy="12032"/>
            </a:xfrm>
            <a:custGeom>
              <a:avLst/>
              <a:gdLst/>
              <a:ahLst/>
              <a:cxnLst/>
              <a:rect l="l" t="t" r="r" b="b"/>
              <a:pathLst>
                <a:path w="120329" h="12032" extrusionOk="0">
                  <a:moveTo>
                    <a:pt x="0" y="0"/>
                  </a:moveTo>
                  <a:lnTo>
                    <a:pt x="120329"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75" name="Google Shape;1875;p35"/>
          <p:cNvGrpSpPr/>
          <p:nvPr/>
        </p:nvGrpSpPr>
        <p:grpSpPr>
          <a:xfrm>
            <a:off x="13148519" y="2240330"/>
            <a:ext cx="276155" cy="458866"/>
            <a:chOff x="10203706" y="1527463"/>
            <a:chExt cx="216592" cy="312856"/>
          </a:xfrm>
        </p:grpSpPr>
        <p:sp>
          <p:nvSpPr>
            <p:cNvPr id="1876" name="Google Shape;1876;p35"/>
            <p:cNvSpPr/>
            <p:nvPr/>
          </p:nvSpPr>
          <p:spPr>
            <a:xfrm>
              <a:off x="10203706" y="1527463"/>
              <a:ext cx="216592" cy="312856"/>
            </a:xfrm>
            <a:custGeom>
              <a:avLst/>
              <a:gdLst/>
              <a:ahLst/>
              <a:cxnLst/>
              <a:rect l="l" t="t" r="r" b="b"/>
              <a:pathLst>
                <a:path w="216592" h="312856" extrusionOk="0">
                  <a:moveTo>
                    <a:pt x="180494" y="312856"/>
                  </a:moveTo>
                  <a:lnTo>
                    <a:pt x="36099" y="312856"/>
                  </a:lnTo>
                  <a:lnTo>
                    <a:pt x="0" y="0"/>
                  </a:lnTo>
                  <a:lnTo>
                    <a:pt x="216593" y="0"/>
                  </a:lnTo>
                  <a:close/>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7" name="Google Shape;1877;p35"/>
            <p:cNvSpPr/>
            <p:nvPr/>
          </p:nvSpPr>
          <p:spPr>
            <a:xfrm>
              <a:off x="10251838" y="1527463"/>
              <a:ext cx="36098" cy="312856"/>
            </a:xfrm>
            <a:custGeom>
              <a:avLst/>
              <a:gdLst/>
              <a:ahLst/>
              <a:cxnLst/>
              <a:rect l="l" t="t" r="r" b="b"/>
              <a:pathLst>
                <a:path w="36098" h="312856" extrusionOk="0">
                  <a:moveTo>
                    <a:pt x="36099" y="312856"/>
                  </a:moveTo>
                  <a:lnTo>
                    <a:pt x="0"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8" name="Google Shape;1878;p35"/>
            <p:cNvSpPr/>
            <p:nvPr/>
          </p:nvSpPr>
          <p:spPr>
            <a:xfrm>
              <a:off x="10336068" y="1527463"/>
              <a:ext cx="36098" cy="312856"/>
            </a:xfrm>
            <a:custGeom>
              <a:avLst/>
              <a:gdLst/>
              <a:ahLst/>
              <a:cxnLst/>
              <a:rect l="l" t="t" r="r" b="b"/>
              <a:pathLst>
                <a:path w="36098" h="312856" extrusionOk="0">
                  <a:moveTo>
                    <a:pt x="0" y="312856"/>
                  </a:moveTo>
                  <a:lnTo>
                    <a:pt x="36099"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9" name="Google Shape;1879;p35"/>
            <p:cNvSpPr/>
            <p:nvPr/>
          </p:nvSpPr>
          <p:spPr>
            <a:xfrm>
              <a:off x="10215739" y="1599661"/>
              <a:ext cx="192527" cy="12032"/>
            </a:xfrm>
            <a:custGeom>
              <a:avLst/>
              <a:gdLst/>
              <a:ahLst/>
              <a:cxnLst/>
              <a:rect l="l" t="t" r="r" b="b"/>
              <a:pathLst>
                <a:path w="192527" h="12032" extrusionOk="0">
                  <a:moveTo>
                    <a:pt x="0" y="0"/>
                  </a:moveTo>
                  <a:lnTo>
                    <a:pt x="192527"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0" name="Google Shape;1880;p35"/>
            <p:cNvSpPr/>
            <p:nvPr/>
          </p:nvSpPr>
          <p:spPr>
            <a:xfrm>
              <a:off x="10215739" y="1683892"/>
              <a:ext cx="192527" cy="12032"/>
            </a:xfrm>
            <a:custGeom>
              <a:avLst/>
              <a:gdLst/>
              <a:ahLst/>
              <a:cxnLst/>
              <a:rect l="l" t="t" r="r" b="b"/>
              <a:pathLst>
                <a:path w="192527" h="12032" extrusionOk="0">
                  <a:moveTo>
                    <a:pt x="0" y="0"/>
                  </a:moveTo>
                  <a:lnTo>
                    <a:pt x="192527"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1" name="Google Shape;1881;p35"/>
            <p:cNvSpPr/>
            <p:nvPr/>
          </p:nvSpPr>
          <p:spPr>
            <a:xfrm>
              <a:off x="10227772" y="1768122"/>
              <a:ext cx="168461" cy="12032"/>
            </a:xfrm>
            <a:custGeom>
              <a:avLst/>
              <a:gdLst/>
              <a:ahLst/>
              <a:cxnLst/>
              <a:rect l="l" t="t" r="r" b="b"/>
              <a:pathLst>
                <a:path w="168461" h="12032" extrusionOk="0">
                  <a:moveTo>
                    <a:pt x="0" y="0"/>
                  </a:moveTo>
                  <a:lnTo>
                    <a:pt x="168461" y="0"/>
                  </a:lnTo>
                </a:path>
              </a:pathLst>
            </a:custGeom>
            <a:solidFill>
              <a:srgbClr val="BC955C"/>
            </a:solidFill>
            <a:ln w="23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82" name="Google Shape;1882;p35"/>
          <p:cNvGrpSpPr/>
          <p:nvPr/>
        </p:nvGrpSpPr>
        <p:grpSpPr>
          <a:xfrm>
            <a:off x="12344249" y="2195376"/>
            <a:ext cx="334476" cy="577149"/>
            <a:chOff x="9572906" y="1496813"/>
            <a:chExt cx="262334" cy="393502"/>
          </a:xfrm>
        </p:grpSpPr>
        <p:sp>
          <p:nvSpPr>
            <p:cNvPr id="1883" name="Google Shape;1883;p35"/>
            <p:cNvSpPr/>
            <p:nvPr/>
          </p:nvSpPr>
          <p:spPr>
            <a:xfrm>
              <a:off x="9572906" y="1496813"/>
              <a:ext cx="262334" cy="349779"/>
            </a:xfrm>
            <a:custGeom>
              <a:avLst/>
              <a:gdLst/>
              <a:ahLst/>
              <a:cxnLst/>
              <a:rect l="l" t="t" r="r" b="b"/>
              <a:pathLst>
                <a:path w="262334" h="349779" extrusionOk="0">
                  <a:moveTo>
                    <a:pt x="0" y="0"/>
                  </a:moveTo>
                  <a:lnTo>
                    <a:pt x="262335" y="0"/>
                  </a:lnTo>
                  <a:lnTo>
                    <a:pt x="262335" y="349780"/>
                  </a:lnTo>
                  <a:lnTo>
                    <a:pt x="0" y="349780"/>
                  </a:lnTo>
                  <a:close/>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4" name="Google Shape;1884;p35"/>
            <p:cNvSpPr/>
            <p:nvPr/>
          </p:nvSpPr>
          <p:spPr>
            <a:xfrm>
              <a:off x="9572906" y="1729999"/>
              <a:ext cx="247760" cy="14574"/>
            </a:xfrm>
            <a:custGeom>
              <a:avLst/>
              <a:gdLst/>
              <a:ahLst/>
              <a:cxnLst/>
              <a:rect l="l" t="t" r="r" b="b"/>
              <a:pathLst>
                <a:path w="247760" h="14574" extrusionOk="0">
                  <a:moveTo>
                    <a:pt x="0" y="0"/>
                  </a:moveTo>
                  <a:lnTo>
                    <a:pt x="247761"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5" name="Google Shape;1885;p35"/>
            <p:cNvSpPr/>
            <p:nvPr/>
          </p:nvSpPr>
          <p:spPr>
            <a:xfrm>
              <a:off x="9704073" y="1715425"/>
              <a:ext cx="14574" cy="116593"/>
            </a:xfrm>
            <a:custGeom>
              <a:avLst/>
              <a:gdLst/>
              <a:ahLst/>
              <a:cxnLst/>
              <a:rect l="l" t="t" r="r" b="b"/>
              <a:pathLst>
                <a:path w="14574" h="116593" extrusionOk="0">
                  <a:moveTo>
                    <a:pt x="0" y="0"/>
                  </a:moveTo>
                  <a:lnTo>
                    <a:pt x="0" y="116593"/>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6" name="Google Shape;1886;p35"/>
            <p:cNvSpPr/>
            <p:nvPr/>
          </p:nvSpPr>
          <p:spPr>
            <a:xfrm>
              <a:off x="9704073" y="1511387"/>
              <a:ext cx="14574" cy="204038"/>
            </a:xfrm>
            <a:custGeom>
              <a:avLst/>
              <a:gdLst/>
              <a:ahLst/>
              <a:cxnLst/>
              <a:rect l="l" t="t" r="r" b="b"/>
              <a:pathLst>
                <a:path w="14574" h="204038" extrusionOk="0">
                  <a:moveTo>
                    <a:pt x="0" y="0"/>
                  </a:moveTo>
                  <a:lnTo>
                    <a:pt x="0" y="204038"/>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7" name="Google Shape;1887;p35"/>
            <p:cNvSpPr/>
            <p:nvPr/>
          </p:nvSpPr>
          <p:spPr>
            <a:xfrm>
              <a:off x="9587480" y="1613406"/>
              <a:ext cx="247760" cy="14574"/>
            </a:xfrm>
            <a:custGeom>
              <a:avLst/>
              <a:gdLst/>
              <a:ahLst/>
              <a:cxnLst/>
              <a:rect l="l" t="t" r="r" b="b"/>
              <a:pathLst>
                <a:path w="247760" h="14574" extrusionOk="0">
                  <a:moveTo>
                    <a:pt x="0" y="0"/>
                  </a:moveTo>
                  <a:lnTo>
                    <a:pt x="247761"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8" name="Google Shape;1888;p35"/>
            <p:cNvSpPr/>
            <p:nvPr/>
          </p:nvSpPr>
          <p:spPr>
            <a:xfrm>
              <a:off x="9587480" y="1861167"/>
              <a:ext cx="58296" cy="29148"/>
            </a:xfrm>
            <a:custGeom>
              <a:avLst/>
              <a:gdLst/>
              <a:ahLst/>
              <a:cxnLst/>
              <a:rect l="l" t="t" r="r" b="b"/>
              <a:pathLst>
                <a:path w="58296" h="29148" extrusionOk="0">
                  <a:moveTo>
                    <a:pt x="0" y="0"/>
                  </a:moveTo>
                  <a:lnTo>
                    <a:pt x="58297" y="0"/>
                  </a:lnTo>
                  <a:lnTo>
                    <a:pt x="58297" y="29148"/>
                  </a:lnTo>
                  <a:lnTo>
                    <a:pt x="0" y="291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89" name="Google Shape;1889;p35"/>
            <p:cNvSpPr/>
            <p:nvPr/>
          </p:nvSpPr>
          <p:spPr>
            <a:xfrm>
              <a:off x="9762370" y="1861167"/>
              <a:ext cx="58296" cy="29148"/>
            </a:xfrm>
            <a:custGeom>
              <a:avLst/>
              <a:gdLst/>
              <a:ahLst/>
              <a:cxnLst/>
              <a:rect l="l" t="t" r="r" b="b"/>
              <a:pathLst>
                <a:path w="58296" h="29148" extrusionOk="0">
                  <a:moveTo>
                    <a:pt x="0" y="0"/>
                  </a:moveTo>
                  <a:lnTo>
                    <a:pt x="58297" y="0"/>
                  </a:lnTo>
                  <a:lnTo>
                    <a:pt x="58297" y="29148"/>
                  </a:lnTo>
                  <a:lnTo>
                    <a:pt x="0" y="2914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0" name="Google Shape;1890;p35"/>
            <p:cNvSpPr/>
            <p:nvPr/>
          </p:nvSpPr>
          <p:spPr>
            <a:xfrm>
              <a:off x="9718647" y="1686277"/>
              <a:ext cx="29148" cy="14574"/>
            </a:xfrm>
            <a:custGeom>
              <a:avLst/>
              <a:gdLst/>
              <a:ahLst/>
              <a:cxnLst/>
              <a:rect l="l" t="t" r="r" b="b"/>
              <a:pathLst>
                <a:path w="29148" h="14574" extrusionOk="0">
                  <a:moveTo>
                    <a:pt x="0" y="0"/>
                  </a:moveTo>
                  <a:lnTo>
                    <a:pt x="29148"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1" name="Google Shape;1891;p35"/>
            <p:cNvSpPr/>
            <p:nvPr/>
          </p:nvSpPr>
          <p:spPr>
            <a:xfrm>
              <a:off x="9660351" y="1686277"/>
              <a:ext cx="29148" cy="14574"/>
            </a:xfrm>
            <a:custGeom>
              <a:avLst/>
              <a:gdLst/>
              <a:ahLst/>
              <a:cxnLst/>
              <a:rect l="l" t="t" r="r" b="b"/>
              <a:pathLst>
                <a:path w="29148" h="14574" extrusionOk="0">
                  <a:moveTo>
                    <a:pt x="0" y="0"/>
                  </a:moveTo>
                  <a:lnTo>
                    <a:pt x="29148" y="0"/>
                  </a:lnTo>
                </a:path>
              </a:pathLst>
            </a:custGeom>
            <a:solidFill>
              <a:srgbClr val="BC955C"/>
            </a:solidFill>
            <a:ln w="285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2" name="Google Shape;1892;p35"/>
            <p:cNvSpPr/>
            <p:nvPr/>
          </p:nvSpPr>
          <p:spPr>
            <a:xfrm>
              <a:off x="9602054" y="1759148"/>
              <a:ext cx="72870" cy="58296"/>
            </a:xfrm>
            <a:custGeom>
              <a:avLst/>
              <a:gdLst/>
              <a:ahLst/>
              <a:cxnLst/>
              <a:rect l="l" t="t" r="r" b="b"/>
              <a:pathLst>
                <a:path w="72870" h="58296" extrusionOk="0">
                  <a:moveTo>
                    <a:pt x="0" y="0"/>
                  </a:moveTo>
                  <a:lnTo>
                    <a:pt x="72871" y="0"/>
                  </a:lnTo>
                  <a:lnTo>
                    <a:pt x="72871" y="58297"/>
                  </a:lnTo>
                  <a:lnTo>
                    <a:pt x="0" y="582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3" name="Google Shape;1893;p35"/>
            <p:cNvSpPr/>
            <p:nvPr/>
          </p:nvSpPr>
          <p:spPr>
            <a:xfrm>
              <a:off x="9733221" y="1759148"/>
              <a:ext cx="72870" cy="58296"/>
            </a:xfrm>
            <a:custGeom>
              <a:avLst/>
              <a:gdLst/>
              <a:ahLst/>
              <a:cxnLst/>
              <a:rect l="l" t="t" r="r" b="b"/>
              <a:pathLst>
                <a:path w="72870" h="58296" extrusionOk="0">
                  <a:moveTo>
                    <a:pt x="0" y="0"/>
                  </a:moveTo>
                  <a:lnTo>
                    <a:pt x="72871" y="0"/>
                  </a:lnTo>
                  <a:lnTo>
                    <a:pt x="72871" y="58297"/>
                  </a:lnTo>
                  <a:lnTo>
                    <a:pt x="0" y="58297"/>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894" name="Google Shape;1894;p35"/>
          <p:cNvGrpSpPr/>
          <p:nvPr/>
        </p:nvGrpSpPr>
        <p:grpSpPr>
          <a:xfrm>
            <a:off x="11557570" y="2207023"/>
            <a:ext cx="352364" cy="479042"/>
            <a:chOff x="8955903" y="1504754"/>
            <a:chExt cx="276364" cy="326612"/>
          </a:xfrm>
        </p:grpSpPr>
        <p:sp>
          <p:nvSpPr>
            <p:cNvPr id="1895" name="Google Shape;1895;p35"/>
            <p:cNvSpPr/>
            <p:nvPr/>
          </p:nvSpPr>
          <p:spPr>
            <a:xfrm>
              <a:off x="9031275" y="1504754"/>
              <a:ext cx="125620" cy="100496"/>
            </a:xfrm>
            <a:custGeom>
              <a:avLst/>
              <a:gdLst/>
              <a:ahLst/>
              <a:cxnLst/>
              <a:rect l="l" t="t" r="r" b="b"/>
              <a:pathLst>
                <a:path w="125620" h="100496" extrusionOk="0">
                  <a:moveTo>
                    <a:pt x="0" y="0"/>
                  </a:moveTo>
                  <a:lnTo>
                    <a:pt x="125620" y="0"/>
                  </a:lnTo>
                  <a:lnTo>
                    <a:pt x="125620" y="100497"/>
                  </a:lnTo>
                  <a:lnTo>
                    <a:pt x="0" y="100497"/>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6" name="Google Shape;1896;p35"/>
            <p:cNvSpPr/>
            <p:nvPr/>
          </p:nvSpPr>
          <p:spPr>
            <a:xfrm>
              <a:off x="9031275" y="1655498"/>
              <a:ext cx="125620" cy="175868"/>
            </a:xfrm>
            <a:custGeom>
              <a:avLst/>
              <a:gdLst/>
              <a:ahLst/>
              <a:cxnLst/>
              <a:rect l="l" t="t" r="r" b="b"/>
              <a:pathLst>
                <a:path w="125620" h="175868" extrusionOk="0">
                  <a:moveTo>
                    <a:pt x="0" y="0"/>
                  </a:moveTo>
                  <a:lnTo>
                    <a:pt x="125620" y="0"/>
                  </a:lnTo>
                  <a:lnTo>
                    <a:pt x="125620" y="175869"/>
                  </a:lnTo>
                  <a:lnTo>
                    <a:pt x="0" y="175869"/>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7" name="Google Shape;1897;p35"/>
            <p:cNvSpPr/>
            <p:nvPr/>
          </p:nvSpPr>
          <p:spPr>
            <a:xfrm>
              <a:off x="9056399" y="1799962"/>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8" name="Google Shape;1898;p35"/>
            <p:cNvSpPr/>
            <p:nvPr/>
          </p:nvSpPr>
          <p:spPr>
            <a:xfrm>
              <a:off x="9056399" y="1774838"/>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99" name="Google Shape;1899;p35"/>
            <p:cNvSpPr/>
            <p:nvPr/>
          </p:nvSpPr>
          <p:spPr>
            <a:xfrm>
              <a:off x="9056399" y="1749714"/>
              <a:ext cx="62810" cy="12562"/>
            </a:xfrm>
            <a:custGeom>
              <a:avLst/>
              <a:gdLst/>
              <a:ahLst/>
              <a:cxnLst/>
              <a:rect l="l" t="t" r="r" b="b"/>
              <a:pathLst>
                <a:path w="62810" h="12562" extrusionOk="0">
                  <a:moveTo>
                    <a:pt x="0" y="0"/>
                  </a:moveTo>
                  <a:lnTo>
                    <a:pt x="62810"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0" name="Google Shape;1900;p35"/>
            <p:cNvSpPr/>
            <p:nvPr/>
          </p:nvSpPr>
          <p:spPr>
            <a:xfrm>
              <a:off x="9056399" y="1724590"/>
              <a:ext cx="75372" cy="12562"/>
            </a:xfrm>
            <a:custGeom>
              <a:avLst/>
              <a:gdLst/>
              <a:ahLst/>
              <a:cxnLst/>
              <a:rect l="l" t="t" r="r" b="b"/>
              <a:pathLst>
                <a:path w="75372" h="12562" extrusionOk="0">
                  <a:moveTo>
                    <a:pt x="0" y="0"/>
                  </a:moveTo>
                  <a:lnTo>
                    <a:pt x="75372" y="0"/>
                  </a:lnTo>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1" name="Google Shape;1901;p35"/>
            <p:cNvSpPr/>
            <p:nvPr/>
          </p:nvSpPr>
          <p:spPr>
            <a:xfrm>
              <a:off x="8955903" y="1555002"/>
              <a:ext cx="276364" cy="150744"/>
            </a:xfrm>
            <a:custGeom>
              <a:avLst/>
              <a:gdLst/>
              <a:ahLst/>
              <a:cxnLst/>
              <a:rect l="l" t="t" r="r" b="b"/>
              <a:pathLst>
                <a:path w="276364" h="150744" extrusionOk="0">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02" name="Google Shape;1902;p35"/>
          <p:cNvGrpSpPr/>
          <p:nvPr/>
        </p:nvGrpSpPr>
        <p:grpSpPr>
          <a:xfrm>
            <a:off x="10937925" y="2209481"/>
            <a:ext cx="88091" cy="515893"/>
            <a:chOff x="8469907" y="1506430"/>
            <a:chExt cx="69091" cy="351737"/>
          </a:xfrm>
        </p:grpSpPr>
        <p:sp>
          <p:nvSpPr>
            <p:cNvPr id="1903" name="Google Shape;1903;p35"/>
            <p:cNvSpPr/>
            <p:nvPr/>
          </p:nvSpPr>
          <p:spPr>
            <a:xfrm>
              <a:off x="8469907" y="1506430"/>
              <a:ext cx="50248" cy="288927"/>
            </a:xfrm>
            <a:custGeom>
              <a:avLst/>
              <a:gdLst/>
              <a:ahLst/>
              <a:cxnLst/>
              <a:rect l="l" t="t" r="r" b="b"/>
              <a:pathLst>
                <a:path w="50248" h="288927" extrusionOk="0">
                  <a:moveTo>
                    <a:pt x="0" y="0"/>
                  </a:moveTo>
                  <a:lnTo>
                    <a:pt x="50248" y="0"/>
                  </a:lnTo>
                  <a:lnTo>
                    <a:pt x="50248" y="288927"/>
                  </a:lnTo>
                  <a:lnTo>
                    <a:pt x="0" y="2889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4" name="Google Shape;1904;p35"/>
            <p:cNvSpPr/>
            <p:nvPr/>
          </p:nvSpPr>
          <p:spPr>
            <a:xfrm>
              <a:off x="8469907" y="1795357"/>
              <a:ext cx="50248" cy="62810"/>
            </a:xfrm>
            <a:custGeom>
              <a:avLst/>
              <a:gdLst/>
              <a:ahLst/>
              <a:cxnLst/>
              <a:rect l="l" t="t" r="r" b="b"/>
              <a:pathLst>
                <a:path w="50248" h="62810" extrusionOk="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5" name="Google Shape;1905;p35"/>
            <p:cNvSpPr/>
            <p:nvPr/>
          </p:nvSpPr>
          <p:spPr>
            <a:xfrm>
              <a:off x="8526436" y="1569240"/>
              <a:ext cx="12562" cy="62810"/>
            </a:xfrm>
            <a:custGeom>
              <a:avLst/>
              <a:gdLst/>
              <a:ahLst/>
              <a:cxnLst/>
              <a:rect l="l" t="t" r="r" b="b"/>
              <a:pathLst>
                <a:path w="12562" h="62810" extrusionOk="0">
                  <a:moveTo>
                    <a:pt x="0" y="0"/>
                  </a:moveTo>
                  <a:lnTo>
                    <a:pt x="0" y="62810"/>
                  </a:lnTo>
                </a:path>
              </a:pathLst>
            </a:custGeom>
            <a:solidFill>
              <a:srgbClr val="BC955C"/>
            </a:solidFill>
            <a:ln w="12500" cap="flat" cmpd="sng">
              <a:solidFill>
                <a:srgbClr val="15273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6" name="Google Shape;1906;p35"/>
            <p:cNvSpPr/>
            <p:nvPr/>
          </p:nvSpPr>
          <p:spPr>
            <a:xfrm>
              <a:off x="8526436" y="1531554"/>
              <a:ext cx="12562" cy="25124"/>
            </a:xfrm>
            <a:custGeom>
              <a:avLst/>
              <a:gdLst/>
              <a:ahLst/>
              <a:cxnLst/>
              <a:rect l="l" t="t" r="r" b="b"/>
              <a:pathLst>
                <a:path w="12562" h="25124" extrusionOk="0">
                  <a:moveTo>
                    <a:pt x="0" y="0"/>
                  </a:moveTo>
                  <a:lnTo>
                    <a:pt x="0" y="25124"/>
                  </a:lnTo>
                </a:path>
              </a:pathLst>
            </a:custGeom>
            <a:solidFill>
              <a:srgbClr val="BC955C"/>
            </a:solidFill>
            <a:ln w="12500" cap="flat" cmpd="sng">
              <a:solidFill>
                <a:srgbClr val="152730"/>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07" name="Google Shape;1907;p35"/>
          <p:cNvGrpSpPr/>
          <p:nvPr/>
        </p:nvGrpSpPr>
        <p:grpSpPr>
          <a:xfrm>
            <a:off x="5416041" y="3184527"/>
            <a:ext cx="253081" cy="594028"/>
            <a:chOff x="4139017" y="2171219"/>
            <a:chExt cx="198495" cy="405010"/>
          </a:xfrm>
        </p:grpSpPr>
        <p:sp>
          <p:nvSpPr>
            <p:cNvPr id="1908" name="Google Shape;1908;p35"/>
            <p:cNvSpPr/>
            <p:nvPr/>
          </p:nvSpPr>
          <p:spPr>
            <a:xfrm>
              <a:off x="4202711" y="2171219"/>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09" name="Google Shape;1909;p35"/>
            <p:cNvSpPr/>
            <p:nvPr/>
          </p:nvSpPr>
          <p:spPr>
            <a:xfrm>
              <a:off x="4139017" y="2252221"/>
              <a:ext cx="198495" cy="324008"/>
            </a:xfrm>
            <a:custGeom>
              <a:avLst/>
              <a:gdLst/>
              <a:ahLst/>
              <a:cxnLst/>
              <a:rect l="l" t="t" r="r" b="b"/>
              <a:pathLst>
                <a:path w="198495" h="324008" extrusionOk="0">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10" name="Google Shape;1910;p35"/>
          <p:cNvGrpSpPr/>
          <p:nvPr/>
        </p:nvGrpSpPr>
        <p:grpSpPr>
          <a:xfrm>
            <a:off x="12296396" y="3403587"/>
            <a:ext cx="445261" cy="221096"/>
            <a:chOff x="9535374" y="2320575"/>
            <a:chExt cx="349224" cy="150744"/>
          </a:xfrm>
        </p:grpSpPr>
        <p:sp>
          <p:nvSpPr>
            <p:cNvPr id="1911" name="Google Shape;1911;p35"/>
            <p:cNvSpPr/>
            <p:nvPr/>
          </p:nvSpPr>
          <p:spPr>
            <a:xfrm>
              <a:off x="9620796" y="2320575"/>
              <a:ext cx="200992" cy="150744"/>
            </a:xfrm>
            <a:custGeom>
              <a:avLst/>
              <a:gdLst/>
              <a:ahLst/>
              <a:cxnLst/>
              <a:rect l="l" t="t" r="r" b="b"/>
              <a:pathLst>
                <a:path w="200992" h="150744" extrusionOk="0">
                  <a:moveTo>
                    <a:pt x="37686" y="0"/>
                  </a:moveTo>
                  <a:lnTo>
                    <a:pt x="0" y="150744"/>
                  </a:lnTo>
                  <a:lnTo>
                    <a:pt x="163306" y="150744"/>
                  </a:lnTo>
                  <a:lnTo>
                    <a:pt x="200993"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2" name="Google Shape;1912;p35"/>
            <p:cNvSpPr/>
            <p:nvPr/>
          </p:nvSpPr>
          <p:spPr>
            <a:xfrm>
              <a:off x="9686118" y="2320575"/>
              <a:ext cx="198480" cy="150744"/>
            </a:xfrm>
            <a:custGeom>
              <a:avLst/>
              <a:gdLst/>
              <a:ahLst/>
              <a:cxnLst/>
              <a:rect l="l" t="t" r="r" b="b"/>
              <a:pathLst>
                <a:path w="198480" h="150744" extrusionOk="0">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3" name="Google Shape;1913;p35"/>
            <p:cNvSpPr/>
            <p:nvPr/>
          </p:nvSpPr>
          <p:spPr>
            <a:xfrm>
              <a:off x="9535374" y="2320575"/>
              <a:ext cx="198480" cy="150744"/>
            </a:xfrm>
            <a:custGeom>
              <a:avLst/>
              <a:gdLst/>
              <a:ahLst/>
              <a:cxnLst/>
              <a:rect l="l" t="t" r="r" b="b"/>
              <a:pathLst>
                <a:path w="198480" h="150744" extrusionOk="0">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4" name="Google Shape;1914;p35"/>
            <p:cNvSpPr/>
            <p:nvPr/>
          </p:nvSpPr>
          <p:spPr>
            <a:xfrm>
              <a:off x="9564267" y="2383385"/>
              <a:ext cx="26380" cy="62810"/>
            </a:xfrm>
            <a:custGeom>
              <a:avLst/>
              <a:gdLst/>
              <a:ahLst/>
              <a:cxnLst/>
              <a:rect l="l" t="t" r="r" b="b"/>
              <a:pathLst>
                <a:path w="26380" h="62810" extrusionOk="0">
                  <a:moveTo>
                    <a:pt x="13818" y="0"/>
                  </a:moveTo>
                  <a:lnTo>
                    <a:pt x="0" y="62810"/>
                  </a:lnTo>
                  <a:lnTo>
                    <a:pt x="12562" y="62810"/>
                  </a:lnTo>
                  <a:lnTo>
                    <a:pt x="26380"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15" name="Google Shape;1915;p35"/>
          <p:cNvGrpSpPr/>
          <p:nvPr/>
        </p:nvGrpSpPr>
        <p:grpSpPr>
          <a:xfrm>
            <a:off x="11525536" y="3273029"/>
            <a:ext cx="416430" cy="386920"/>
            <a:chOff x="8930778" y="2231560"/>
            <a:chExt cx="326612" cy="263803"/>
          </a:xfrm>
        </p:grpSpPr>
        <p:sp>
          <p:nvSpPr>
            <p:cNvPr id="1916" name="Google Shape;1916;p35"/>
            <p:cNvSpPr/>
            <p:nvPr/>
          </p:nvSpPr>
          <p:spPr>
            <a:xfrm>
              <a:off x="8930778" y="2281808"/>
              <a:ext cx="326612" cy="125620"/>
            </a:xfrm>
            <a:custGeom>
              <a:avLst/>
              <a:gdLst/>
              <a:ahLst/>
              <a:cxnLst/>
              <a:rect l="l" t="t" r="r" b="b"/>
              <a:pathLst>
                <a:path w="326612" h="125620" extrusionOk="0">
                  <a:moveTo>
                    <a:pt x="0" y="0"/>
                  </a:moveTo>
                  <a:lnTo>
                    <a:pt x="326613" y="0"/>
                  </a:lnTo>
                  <a:lnTo>
                    <a:pt x="326613" y="125621"/>
                  </a:lnTo>
                  <a:lnTo>
                    <a:pt x="0" y="125621"/>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7" name="Google Shape;1917;p35"/>
            <p:cNvSpPr/>
            <p:nvPr/>
          </p:nvSpPr>
          <p:spPr>
            <a:xfrm>
              <a:off x="8955902" y="2394867"/>
              <a:ext cx="276364" cy="100496"/>
            </a:xfrm>
            <a:custGeom>
              <a:avLst/>
              <a:gdLst/>
              <a:ahLst/>
              <a:cxnLst/>
              <a:rect l="l" t="t" r="r" b="b"/>
              <a:pathLst>
                <a:path w="276364" h="100496" extrusionOk="0">
                  <a:moveTo>
                    <a:pt x="276365" y="0"/>
                  </a:moveTo>
                  <a:lnTo>
                    <a:pt x="276365" y="100497"/>
                  </a:lnTo>
                  <a:lnTo>
                    <a:pt x="0" y="100497"/>
                  </a:ln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8" name="Google Shape;1918;p35"/>
            <p:cNvSpPr/>
            <p:nvPr/>
          </p:nvSpPr>
          <p:spPr>
            <a:xfrm>
              <a:off x="9043836" y="2231560"/>
              <a:ext cx="100496" cy="50248"/>
            </a:xfrm>
            <a:custGeom>
              <a:avLst/>
              <a:gdLst/>
              <a:ahLst/>
              <a:cxnLst/>
              <a:rect l="l" t="t" r="r" b="b"/>
              <a:pathLst>
                <a:path w="100496" h="50248" extrusionOk="0">
                  <a:moveTo>
                    <a:pt x="0" y="0"/>
                  </a:moveTo>
                  <a:lnTo>
                    <a:pt x="100496" y="0"/>
                  </a:lnTo>
                  <a:lnTo>
                    <a:pt x="100496" y="50248"/>
                  </a:lnTo>
                  <a:lnTo>
                    <a:pt x="0" y="50248"/>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19" name="Google Shape;1919;p35"/>
            <p:cNvSpPr/>
            <p:nvPr/>
          </p:nvSpPr>
          <p:spPr>
            <a:xfrm>
              <a:off x="8993588" y="2394867"/>
              <a:ext cx="25124" cy="25124"/>
            </a:xfrm>
            <a:custGeom>
              <a:avLst/>
              <a:gdLst/>
              <a:ahLst/>
              <a:cxnLst/>
              <a:rect l="l" t="t" r="r" b="b"/>
              <a:pathLst>
                <a:path w="25124" h="25124" extrusionOk="0">
                  <a:moveTo>
                    <a:pt x="0" y="0"/>
                  </a:moveTo>
                  <a:lnTo>
                    <a:pt x="25124" y="0"/>
                  </a:lnTo>
                  <a:lnTo>
                    <a:pt x="25124" y="25124"/>
                  </a:lnTo>
                  <a:lnTo>
                    <a:pt x="0" y="25124"/>
                  </a:lnTo>
                  <a:close/>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0" name="Google Shape;1920;p35"/>
            <p:cNvSpPr/>
            <p:nvPr/>
          </p:nvSpPr>
          <p:spPr>
            <a:xfrm>
              <a:off x="9169456" y="2394867"/>
              <a:ext cx="25124" cy="25124"/>
            </a:xfrm>
            <a:custGeom>
              <a:avLst/>
              <a:gdLst/>
              <a:ahLst/>
              <a:cxnLst/>
              <a:rect l="l" t="t" r="r" b="b"/>
              <a:pathLst>
                <a:path w="25124" h="25124" extrusionOk="0">
                  <a:moveTo>
                    <a:pt x="0" y="0"/>
                  </a:moveTo>
                  <a:lnTo>
                    <a:pt x="25124" y="0"/>
                  </a:lnTo>
                  <a:lnTo>
                    <a:pt x="25124" y="25124"/>
                  </a:lnTo>
                  <a:lnTo>
                    <a:pt x="0" y="25124"/>
                  </a:lnTo>
                  <a:close/>
                </a:path>
              </a:pathLst>
            </a:custGeom>
            <a:solidFill>
              <a:srgbClr val="BC955C"/>
            </a:solidFill>
            <a:ln w="125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21" name="Google Shape;1921;p35"/>
          <p:cNvGrpSpPr/>
          <p:nvPr/>
        </p:nvGrpSpPr>
        <p:grpSpPr>
          <a:xfrm>
            <a:off x="10802947" y="3221934"/>
            <a:ext cx="288298" cy="442194"/>
            <a:chOff x="8364042" y="2196723"/>
            <a:chExt cx="226116" cy="301489"/>
          </a:xfrm>
        </p:grpSpPr>
        <p:sp>
          <p:nvSpPr>
            <p:cNvPr id="1922" name="Google Shape;1922;p35"/>
            <p:cNvSpPr/>
            <p:nvPr/>
          </p:nvSpPr>
          <p:spPr>
            <a:xfrm>
              <a:off x="8389166" y="2196723"/>
              <a:ext cx="200992" cy="301489"/>
            </a:xfrm>
            <a:custGeom>
              <a:avLst/>
              <a:gdLst/>
              <a:ahLst/>
              <a:cxnLst/>
              <a:rect l="l" t="t" r="r" b="b"/>
              <a:pathLst>
                <a:path w="200992" h="301489" extrusionOk="0">
                  <a:moveTo>
                    <a:pt x="0" y="0"/>
                  </a:moveTo>
                  <a:lnTo>
                    <a:pt x="200993" y="0"/>
                  </a:lnTo>
                  <a:lnTo>
                    <a:pt x="200993" y="301490"/>
                  </a:lnTo>
                  <a:lnTo>
                    <a:pt x="0" y="301490"/>
                  </a:lnTo>
                  <a:close/>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3" name="Google Shape;1923;p35"/>
            <p:cNvSpPr/>
            <p:nvPr/>
          </p:nvSpPr>
          <p:spPr>
            <a:xfrm>
              <a:off x="8364042" y="2246971"/>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4" name="Google Shape;1924;p35"/>
            <p:cNvSpPr/>
            <p:nvPr/>
          </p:nvSpPr>
          <p:spPr>
            <a:xfrm>
              <a:off x="8364042" y="2297219"/>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5" name="Google Shape;1925;p35"/>
            <p:cNvSpPr/>
            <p:nvPr/>
          </p:nvSpPr>
          <p:spPr>
            <a:xfrm>
              <a:off x="8364042" y="2347468"/>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6" name="Google Shape;1926;p35"/>
            <p:cNvSpPr/>
            <p:nvPr/>
          </p:nvSpPr>
          <p:spPr>
            <a:xfrm>
              <a:off x="8364042" y="2397716"/>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7" name="Google Shape;1927;p35"/>
            <p:cNvSpPr/>
            <p:nvPr/>
          </p:nvSpPr>
          <p:spPr>
            <a:xfrm>
              <a:off x="8364042" y="2447964"/>
              <a:ext cx="50248" cy="12562"/>
            </a:xfrm>
            <a:custGeom>
              <a:avLst/>
              <a:gdLst/>
              <a:ahLst/>
              <a:cxnLst/>
              <a:rect l="l" t="t" r="r" b="b"/>
              <a:pathLst>
                <a:path w="50248" h="12562" extrusionOk="0">
                  <a:moveTo>
                    <a:pt x="50248" y="0"/>
                  </a:moveTo>
                  <a:lnTo>
                    <a:pt x="0"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28" name="Google Shape;1928;p35"/>
            <p:cNvSpPr/>
            <p:nvPr/>
          </p:nvSpPr>
          <p:spPr>
            <a:xfrm>
              <a:off x="8439414" y="2272095"/>
              <a:ext cx="113058" cy="12562"/>
            </a:xfrm>
            <a:custGeom>
              <a:avLst/>
              <a:gdLst/>
              <a:ahLst/>
              <a:cxnLst/>
              <a:rect l="l" t="t" r="r" b="b"/>
              <a:pathLst>
                <a:path w="113058" h="12562" extrusionOk="0">
                  <a:moveTo>
                    <a:pt x="0" y="0"/>
                  </a:moveTo>
                  <a:lnTo>
                    <a:pt x="113058" y="0"/>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29" name="Google Shape;1929;p35"/>
          <p:cNvGrpSpPr/>
          <p:nvPr/>
        </p:nvGrpSpPr>
        <p:grpSpPr>
          <a:xfrm>
            <a:off x="9903708" y="3182683"/>
            <a:ext cx="504546" cy="580405"/>
            <a:chOff x="7658756" y="2169962"/>
            <a:chExt cx="395722" cy="395722"/>
          </a:xfrm>
        </p:grpSpPr>
        <p:sp>
          <p:nvSpPr>
            <p:cNvPr id="1930" name="Google Shape;1930;p35"/>
            <p:cNvSpPr/>
            <p:nvPr/>
          </p:nvSpPr>
          <p:spPr>
            <a:xfrm>
              <a:off x="7658756" y="2169962"/>
              <a:ext cx="395722" cy="395722"/>
            </a:xfrm>
            <a:custGeom>
              <a:avLst/>
              <a:gdLst/>
              <a:ahLst/>
              <a:cxnLst/>
              <a:rect l="l" t="t" r="r" b="b"/>
              <a:pathLst>
                <a:path w="395722" h="395722" extrusionOk="0">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1" name="Google Shape;1931;p35"/>
            <p:cNvSpPr/>
            <p:nvPr/>
          </p:nvSpPr>
          <p:spPr>
            <a:xfrm>
              <a:off x="7856617" y="2200402"/>
              <a:ext cx="15220" cy="45660"/>
            </a:xfrm>
            <a:custGeom>
              <a:avLst/>
              <a:gdLst/>
              <a:ahLst/>
              <a:cxnLst/>
              <a:rect l="l" t="t" r="r" b="b"/>
              <a:pathLst>
                <a:path w="15220" h="45660" extrusionOk="0">
                  <a:moveTo>
                    <a:pt x="0" y="0"/>
                  </a:moveTo>
                  <a:lnTo>
                    <a:pt x="0" y="4566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2" name="Google Shape;1932;p35"/>
            <p:cNvSpPr/>
            <p:nvPr/>
          </p:nvSpPr>
          <p:spPr>
            <a:xfrm>
              <a:off x="7856617" y="2489584"/>
              <a:ext cx="15220" cy="45660"/>
            </a:xfrm>
            <a:custGeom>
              <a:avLst/>
              <a:gdLst/>
              <a:ahLst/>
              <a:cxnLst/>
              <a:rect l="l" t="t" r="r" b="b"/>
              <a:pathLst>
                <a:path w="15220" h="45660" extrusionOk="0">
                  <a:moveTo>
                    <a:pt x="0" y="0"/>
                  </a:moveTo>
                  <a:lnTo>
                    <a:pt x="0" y="4566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3" name="Google Shape;1933;p35"/>
            <p:cNvSpPr/>
            <p:nvPr/>
          </p:nvSpPr>
          <p:spPr>
            <a:xfrm>
              <a:off x="7978378" y="2367823"/>
              <a:ext cx="45660" cy="15220"/>
            </a:xfrm>
            <a:custGeom>
              <a:avLst/>
              <a:gdLst/>
              <a:ahLst/>
              <a:cxnLst/>
              <a:rect l="l" t="t" r="r" b="b"/>
              <a:pathLst>
                <a:path w="45660" h="15220" extrusionOk="0">
                  <a:moveTo>
                    <a:pt x="45660" y="0"/>
                  </a:moveTo>
                  <a:lnTo>
                    <a:pt x="0" y="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4" name="Google Shape;1934;p35"/>
            <p:cNvSpPr/>
            <p:nvPr/>
          </p:nvSpPr>
          <p:spPr>
            <a:xfrm>
              <a:off x="7689196" y="2367823"/>
              <a:ext cx="45660" cy="15220"/>
            </a:xfrm>
            <a:custGeom>
              <a:avLst/>
              <a:gdLst/>
              <a:ahLst/>
              <a:cxnLst/>
              <a:rect l="l" t="t" r="r" b="b"/>
              <a:pathLst>
                <a:path w="45660" h="15220" extrusionOk="0">
                  <a:moveTo>
                    <a:pt x="45660" y="0"/>
                  </a:moveTo>
                  <a:lnTo>
                    <a:pt x="0" y="0"/>
                  </a:lnTo>
                </a:path>
              </a:pathLst>
            </a:custGeom>
            <a:solidFill>
              <a:srgbClr val="BC955C"/>
            </a:solidFill>
            <a:ln w="303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5" name="Google Shape;1935;p35"/>
            <p:cNvSpPr/>
            <p:nvPr/>
          </p:nvSpPr>
          <p:spPr>
            <a:xfrm>
              <a:off x="7795737" y="2325207"/>
              <a:ext cx="73056" cy="54792"/>
            </a:xfrm>
            <a:custGeom>
              <a:avLst/>
              <a:gdLst/>
              <a:ahLst/>
              <a:cxnLst/>
              <a:rect l="l" t="t" r="r" b="b"/>
              <a:pathLst>
                <a:path w="73056" h="54792" extrusionOk="0">
                  <a:moveTo>
                    <a:pt x="73056" y="54792"/>
                  </a:moveTo>
                  <a:lnTo>
                    <a:pt x="0" y="0"/>
                  </a:lnTo>
                </a:path>
              </a:pathLst>
            </a:custGeom>
            <a:solidFill>
              <a:srgbClr val="BC955C"/>
            </a:solidFill>
            <a:ln w="151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36" name="Google Shape;1936;p35"/>
            <p:cNvSpPr/>
            <p:nvPr/>
          </p:nvSpPr>
          <p:spPr>
            <a:xfrm>
              <a:off x="7867271" y="2284112"/>
              <a:ext cx="65446" cy="85232"/>
            </a:xfrm>
            <a:custGeom>
              <a:avLst/>
              <a:gdLst/>
              <a:ahLst/>
              <a:cxnLst/>
              <a:rect l="l" t="t" r="r" b="b"/>
              <a:pathLst>
                <a:path w="65446" h="85232" extrusionOk="0">
                  <a:moveTo>
                    <a:pt x="0" y="85233"/>
                  </a:moveTo>
                  <a:lnTo>
                    <a:pt x="65446" y="0"/>
                  </a:lnTo>
                </a:path>
              </a:pathLst>
            </a:custGeom>
            <a:solidFill>
              <a:srgbClr val="BC955C"/>
            </a:solidFill>
            <a:ln w="151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37" name="Google Shape;1937;p35"/>
          <p:cNvGrpSpPr/>
          <p:nvPr/>
        </p:nvGrpSpPr>
        <p:grpSpPr>
          <a:xfrm>
            <a:off x="9185023" y="3286002"/>
            <a:ext cx="405644" cy="399972"/>
            <a:chOff x="7095082" y="2240405"/>
            <a:chExt cx="318152" cy="272702"/>
          </a:xfrm>
        </p:grpSpPr>
        <p:grpSp>
          <p:nvGrpSpPr>
            <p:cNvPr id="1938" name="Google Shape;1938;p35"/>
            <p:cNvGrpSpPr/>
            <p:nvPr/>
          </p:nvGrpSpPr>
          <p:grpSpPr>
            <a:xfrm>
              <a:off x="7095082" y="2240405"/>
              <a:ext cx="113625" cy="272702"/>
              <a:chOff x="7095082" y="2240405"/>
              <a:chExt cx="113625" cy="272702"/>
            </a:xfrm>
          </p:grpSpPr>
          <p:sp>
            <p:nvSpPr>
              <p:cNvPr id="1939" name="Google Shape;1939;p35"/>
              <p:cNvSpPr/>
              <p:nvPr/>
            </p:nvSpPr>
            <p:spPr>
              <a:xfrm>
                <a:off x="7117807" y="2240405"/>
                <a:ext cx="68175" cy="272702"/>
              </a:xfrm>
              <a:custGeom>
                <a:avLst/>
                <a:gdLst/>
                <a:ahLst/>
                <a:cxnLst/>
                <a:rect l="l" t="t" r="r" b="b"/>
                <a:pathLst>
                  <a:path w="68175" h="272702" extrusionOk="0">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0" name="Google Shape;1940;p35"/>
              <p:cNvSpPr/>
              <p:nvPr/>
            </p:nvSpPr>
            <p:spPr>
              <a:xfrm>
                <a:off x="7197345" y="2274493"/>
                <a:ext cx="11362" cy="204526"/>
              </a:xfrm>
              <a:custGeom>
                <a:avLst/>
                <a:gdLst/>
                <a:ahLst/>
                <a:cxnLst/>
                <a:rect l="l" t="t" r="r" b="b"/>
                <a:pathLst>
                  <a:path w="11362" h="204526" extrusionOk="0">
                    <a:moveTo>
                      <a:pt x="0" y="0"/>
                    </a:moveTo>
                    <a:lnTo>
                      <a:pt x="11363" y="0"/>
                    </a:lnTo>
                    <a:lnTo>
                      <a:pt x="11363" y="204527"/>
                    </a:lnTo>
                    <a:lnTo>
                      <a:pt x="0" y="2045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1" name="Google Shape;1941;p35"/>
              <p:cNvSpPr/>
              <p:nvPr/>
            </p:nvSpPr>
            <p:spPr>
              <a:xfrm>
                <a:off x="7095082" y="2274493"/>
                <a:ext cx="11362" cy="204526"/>
              </a:xfrm>
              <a:custGeom>
                <a:avLst/>
                <a:gdLst/>
                <a:ahLst/>
                <a:cxnLst/>
                <a:rect l="l" t="t" r="r" b="b"/>
                <a:pathLst>
                  <a:path w="11362" h="204526" extrusionOk="0">
                    <a:moveTo>
                      <a:pt x="0" y="0"/>
                    </a:moveTo>
                    <a:lnTo>
                      <a:pt x="11363" y="0"/>
                    </a:lnTo>
                    <a:lnTo>
                      <a:pt x="11363" y="204527"/>
                    </a:lnTo>
                    <a:lnTo>
                      <a:pt x="0" y="2045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942" name="Google Shape;1942;p35"/>
            <p:cNvSpPr/>
            <p:nvPr/>
          </p:nvSpPr>
          <p:spPr>
            <a:xfrm>
              <a:off x="7208708" y="2297218"/>
              <a:ext cx="204526" cy="159076"/>
            </a:xfrm>
            <a:custGeom>
              <a:avLst/>
              <a:gdLst/>
              <a:ahLst/>
              <a:cxnLst/>
              <a:rect l="l" t="t" r="r" b="b"/>
              <a:pathLst>
                <a:path w="204526" h="159076" extrusionOk="0">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43" name="Google Shape;1943;p35"/>
          <p:cNvGrpSpPr/>
          <p:nvPr/>
        </p:nvGrpSpPr>
        <p:grpSpPr>
          <a:xfrm>
            <a:off x="8469662" y="3240460"/>
            <a:ext cx="320332" cy="479043"/>
            <a:chOff x="6534014" y="2209354"/>
            <a:chExt cx="251241" cy="326613"/>
          </a:xfrm>
        </p:grpSpPr>
        <p:sp>
          <p:nvSpPr>
            <p:cNvPr id="1944" name="Google Shape;1944;p35"/>
            <p:cNvSpPr/>
            <p:nvPr/>
          </p:nvSpPr>
          <p:spPr>
            <a:xfrm>
              <a:off x="6735007" y="2334975"/>
              <a:ext cx="50248" cy="138183"/>
            </a:xfrm>
            <a:custGeom>
              <a:avLst/>
              <a:gdLst/>
              <a:ahLst/>
              <a:cxnLst/>
              <a:rect l="l" t="t" r="r" b="b"/>
              <a:pathLst>
                <a:path w="50248" h="138183" extrusionOk="0">
                  <a:moveTo>
                    <a:pt x="0" y="0"/>
                  </a:moveTo>
                  <a:lnTo>
                    <a:pt x="50248" y="0"/>
                  </a:lnTo>
                  <a:lnTo>
                    <a:pt x="50248" y="138183"/>
                  </a:lnTo>
                  <a:lnTo>
                    <a:pt x="0" y="138183"/>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5" name="Google Shape;1945;p35"/>
            <p:cNvSpPr/>
            <p:nvPr/>
          </p:nvSpPr>
          <p:spPr>
            <a:xfrm>
              <a:off x="6584262"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6" name="Google Shape;1946;p35"/>
            <p:cNvSpPr/>
            <p:nvPr/>
          </p:nvSpPr>
          <p:spPr>
            <a:xfrm>
              <a:off x="6634511"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7" name="Google Shape;1947;p35"/>
            <p:cNvSpPr/>
            <p:nvPr/>
          </p:nvSpPr>
          <p:spPr>
            <a:xfrm>
              <a:off x="6684759" y="2209354"/>
              <a:ext cx="12562" cy="50248"/>
            </a:xfrm>
            <a:custGeom>
              <a:avLst/>
              <a:gdLst/>
              <a:ahLst/>
              <a:cxnLst/>
              <a:rect l="l" t="t" r="r" b="b"/>
              <a:pathLst>
                <a:path w="12562" h="50248" extrusionOk="0">
                  <a:moveTo>
                    <a:pt x="0" y="0"/>
                  </a:moveTo>
                  <a:lnTo>
                    <a:pt x="0" y="50248"/>
                  </a:lnTo>
                </a:path>
              </a:pathLst>
            </a:custGeom>
            <a:solidFill>
              <a:srgbClr val="BC955C"/>
            </a:solidFill>
            <a:ln w="250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48" name="Google Shape;1948;p35"/>
            <p:cNvSpPr/>
            <p:nvPr/>
          </p:nvSpPr>
          <p:spPr>
            <a:xfrm>
              <a:off x="6534014" y="2272164"/>
              <a:ext cx="200993" cy="263803"/>
            </a:xfrm>
            <a:custGeom>
              <a:avLst/>
              <a:gdLst/>
              <a:ahLst/>
              <a:cxnLst/>
              <a:rect l="l" t="t" r="r" b="b"/>
              <a:pathLst>
                <a:path w="200993" h="263803" extrusionOk="0">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49" name="Google Shape;1949;p35"/>
          <p:cNvGrpSpPr/>
          <p:nvPr/>
        </p:nvGrpSpPr>
        <p:grpSpPr>
          <a:xfrm>
            <a:off x="7689442" y="3256383"/>
            <a:ext cx="312885" cy="509537"/>
            <a:chOff x="5922077" y="2220211"/>
            <a:chExt cx="245400" cy="347404"/>
          </a:xfrm>
        </p:grpSpPr>
        <p:sp>
          <p:nvSpPr>
            <p:cNvPr id="1950" name="Google Shape;1950;p35"/>
            <p:cNvSpPr/>
            <p:nvPr/>
          </p:nvSpPr>
          <p:spPr>
            <a:xfrm>
              <a:off x="6034429" y="2552832"/>
              <a:ext cx="133048" cy="14783"/>
            </a:xfrm>
            <a:custGeom>
              <a:avLst/>
              <a:gdLst/>
              <a:ahLst/>
              <a:cxnLst/>
              <a:rect l="l" t="t" r="r" b="b"/>
              <a:pathLst>
                <a:path w="133048" h="14783" extrusionOk="0">
                  <a:moveTo>
                    <a:pt x="0" y="0"/>
                  </a:moveTo>
                  <a:lnTo>
                    <a:pt x="133048" y="0"/>
                  </a:lnTo>
                </a:path>
              </a:pathLst>
            </a:custGeom>
            <a:solidFill>
              <a:srgbClr val="BC955C"/>
            </a:solidFill>
            <a:ln w="437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1" name="Google Shape;1951;p35"/>
            <p:cNvSpPr/>
            <p:nvPr/>
          </p:nvSpPr>
          <p:spPr>
            <a:xfrm>
              <a:off x="5922077" y="2220211"/>
              <a:ext cx="133048" cy="133048"/>
            </a:xfrm>
            <a:custGeom>
              <a:avLst/>
              <a:gdLst/>
              <a:ahLst/>
              <a:cxnLst/>
              <a:rect l="l" t="t" r="r" b="b"/>
              <a:pathLst>
                <a:path w="133048" h="133048" extrusionOk="0">
                  <a:moveTo>
                    <a:pt x="104960" y="133048"/>
                  </a:moveTo>
                  <a:lnTo>
                    <a:pt x="0" y="28088"/>
                  </a:lnTo>
                  <a:lnTo>
                    <a:pt x="66524" y="0"/>
                  </a:lnTo>
                  <a:lnTo>
                    <a:pt x="133048" y="66524"/>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2" name="Google Shape;1952;p35"/>
            <p:cNvSpPr/>
            <p:nvPr/>
          </p:nvSpPr>
          <p:spPr>
            <a:xfrm>
              <a:off x="5997471" y="2227603"/>
              <a:ext cx="170006" cy="317837"/>
            </a:xfrm>
            <a:custGeom>
              <a:avLst/>
              <a:gdLst/>
              <a:ahLst/>
              <a:cxnLst/>
              <a:rect l="l" t="t" r="r" b="b"/>
              <a:pathLst>
                <a:path w="170006" h="317837" extrusionOk="0">
                  <a:moveTo>
                    <a:pt x="96091" y="317838"/>
                  </a:moveTo>
                  <a:lnTo>
                    <a:pt x="170006" y="125657"/>
                  </a:lnTo>
                  <a:lnTo>
                    <a:pt x="59133" y="0"/>
                  </a:lnTo>
                  <a:lnTo>
                    <a:pt x="0" y="59133"/>
                  </a:lnTo>
                </a:path>
              </a:pathLst>
            </a:custGeom>
            <a:solidFill>
              <a:srgbClr val="BC955C"/>
            </a:solidFill>
            <a:ln w="291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53" name="Google Shape;1953;p35"/>
          <p:cNvGrpSpPr/>
          <p:nvPr/>
        </p:nvGrpSpPr>
        <p:grpSpPr>
          <a:xfrm>
            <a:off x="6849263" y="3277156"/>
            <a:ext cx="511460" cy="418919"/>
            <a:chOff x="5263113" y="2234374"/>
            <a:chExt cx="401145" cy="285620"/>
          </a:xfrm>
        </p:grpSpPr>
        <p:grpSp>
          <p:nvGrpSpPr>
            <p:cNvPr id="1954" name="Google Shape;1954;p35"/>
            <p:cNvGrpSpPr/>
            <p:nvPr/>
          </p:nvGrpSpPr>
          <p:grpSpPr>
            <a:xfrm>
              <a:off x="5263113" y="2234374"/>
              <a:ext cx="401145" cy="285620"/>
              <a:chOff x="5263113" y="2234374"/>
              <a:chExt cx="401145" cy="285620"/>
            </a:xfrm>
          </p:grpSpPr>
          <p:sp>
            <p:nvSpPr>
              <p:cNvPr id="1955" name="Google Shape;1955;p35"/>
              <p:cNvSpPr/>
              <p:nvPr/>
            </p:nvSpPr>
            <p:spPr>
              <a:xfrm>
                <a:off x="5263113" y="2234374"/>
                <a:ext cx="401145" cy="285620"/>
              </a:xfrm>
              <a:custGeom>
                <a:avLst/>
                <a:gdLst/>
                <a:ahLst/>
                <a:cxnLst/>
                <a:rect l="l" t="t" r="r" b="b"/>
                <a:pathLst>
                  <a:path w="401145" h="285620" extrusionOk="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6" name="Google Shape;1956;p35"/>
              <p:cNvSpPr/>
              <p:nvPr/>
            </p:nvSpPr>
            <p:spPr>
              <a:xfrm>
                <a:off x="5296247" y="2263152"/>
                <a:ext cx="69333" cy="18094"/>
              </a:xfrm>
              <a:custGeom>
                <a:avLst/>
                <a:gdLst/>
                <a:ahLst/>
                <a:cxnLst/>
                <a:rect l="l" t="t" r="r" b="b"/>
                <a:pathLst>
                  <a:path w="69333" h="18094" extrusionOk="0">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957" name="Google Shape;1957;p35"/>
            <p:cNvSpPr/>
            <p:nvPr/>
          </p:nvSpPr>
          <p:spPr>
            <a:xfrm>
              <a:off x="5404903" y="2297715"/>
              <a:ext cx="123123" cy="123123"/>
            </a:xfrm>
            <a:custGeom>
              <a:avLst/>
              <a:gdLst/>
              <a:ahLst/>
              <a:cxnLst/>
              <a:rect l="l" t="t" r="r" b="b"/>
              <a:pathLst>
                <a:path w="123123" h="123123" extrusionOk="0">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8" name="Google Shape;1958;p35"/>
            <p:cNvSpPr/>
            <p:nvPr/>
          </p:nvSpPr>
          <p:spPr>
            <a:xfrm>
              <a:off x="5399325" y="2447577"/>
              <a:ext cx="128702" cy="29655"/>
            </a:xfrm>
            <a:custGeom>
              <a:avLst/>
              <a:gdLst/>
              <a:ahLst/>
              <a:cxnLst/>
              <a:rect l="l" t="t" r="r" b="b"/>
              <a:pathLst>
                <a:path w="128702" h="29655" extrusionOk="0">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59" name="Google Shape;1959;p35"/>
            <p:cNvSpPr/>
            <p:nvPr/>
          </p:nvSpPr>
          <p:spPr>
            <a:xfrm>
              <a:off x="5311493" y="2405277"/>
              <a:ext cx="304404" cy="71954"/>
            </a:xfrm>
            <a:custGeom>
              <a:avLst/>
              <a:gdLst/>
              <a:ahLst/>
              <a:cxnLst/>
              <a:rect l="l" t="t" r="r" b="b"/>
              <a:pathLst>
                <a:path w="304404" h="71954" extrusionOk="0">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0" name="Google Shape;1960;p35"/>
          <p:cNvGrpSpPr/>
          <p:nvPr/>
        </p:nvGrpSpPr>
        <p:grpSpPr>
          <a:xfrm>
            <a:off x="6098885" y="3257129"/>
            <a:ext cx="367209" cy="448820"/>
            <a:chOff x="4674581" y="2220719"/>
            <a:chExt cx="288007" cy="306007"/>
          </a:xfrm>
        </p:grpSpPr>
        <p:sp>
          <p:nvSpPr>
            <p:cNvPr id="1961" name="Google Shape;1961;p35"/>
            <p:cNvSpPr/>
            <p:nvPr/>
          </p:nvSpPr>
          <p:spPr>
            <a:xfrm>
              <a:off x="4746583" y="2220719"/>
              <a:ext cx="144003" cy="144003"/>
            </a:xfrm>
            <a:custGeom>
              <a:avLst/>
              <a:gdLst/>
              <a:ahLst/>
              <a:cxnLst/>
              <a:rect l="l" t="t" r="r" b="b"/>
              <a:pathLst>
                <a:path w="144003" h="144003" extrusionOk="0">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2" name="Google Shape;1962;p35"/>
            <p:cNvSpPr/>
            <p:nvPr/>
          </p:nvSpPr>
          <p:spPr>
            <a:xfrm>
              <a:off x="4674581" y="2382723"/>
              <a:ext cx="288007" cy="144003"/>
            </a:xfrm>
            <a:custGeom>
              <a:avLst/>
              <a:gdLst/>
              <a:ahLst/>
              <a:cxnLst/>
              <a:rect l="l" t="t" r="r" b="b"/>
              <a:pathLst>
                <a:path w="288007" h="144003" extrusionOk="0">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3" name="Google Shape;1963;p35"/>
          <p:cNvGrpSpPr/>
          <p:nvPr/>
        </p:nvGrpSpPr>
        <p:grpSpPr>
          <a:xfrm>
            <a:off x="6031431" y="4295061"/>
            <a:ext cx="573441" cy="440230"/>
            <a:chOff x="4621676" y="2928384"/>
            <a:chExt cx="449758" cy="300150"/>
          </a:xfrm>
        </p:grpSpPr>
        <p:sp>
          <p:nvSpPr>
            <p:cNvPr id="1964" name="Google Shape;1964;p35"/>
            <p:cNvSpPr/>
            <p:nvPr/>
          </p:nvSpPr>
          <p:spPr>
            <a:xfrm>
              <a:off x="4980619"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5" name="Google Shape;1965;p35"/>
            <p:cNvSpPr/>
            <p:nvPr/>
          </p:nvSpPr>
          <p:spPr>
            <a:xfrm>
              <a:off x="4659030"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6" name="Google Shape;1966;p35"/>
            <p:cNvSpPr/>
            <p:nvPr/>
          </p:nvSpPr>
          <p:spPr>
            <a:xfrm>
              <a:off x="4873423"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7" name="Google Shape;1967;p35"/>
            <p:cNvSpPr/>
            <p:nvPr/>
          </p:nvSpPr>
          <p:spPr>
            <a:xfrm>
              <a:off x="4766226" y="2928384"/>
              <a:ext cx="53598" cy="53598"/>
            </a:xfrm>
            <a:custGeom>
              <a:avLst/>
              <a:gdLst/>
              <a:ahLst/>
              <a:cxnLst/>
              <a:rect l="l" t="t" r="r" b="b"/>
              <a:pathLst>
                <a:path w="53598" h="53598" extrusionOk="0">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68" name="Google Shape;1968;p35"/>
            <p:cNvSpPr/>
            <p:nvPr/>
          </p:nvSpPr>
          <p:spPr>
            <a:xfrm>
              <a:off x="4621676" y="2987342"/>
              <a:ext cx="449758" cy="241192"/>
            </a:xfrm>
            <a:custGeom>
              <a:avLst/>
              <a:gdLst/>
              <a:ahLst/>
              <a:cxnLst/>
              <a:rect l="l" t="t" r="r" b="b"/>
              <a:pathLst>
                <a:path w="449758" h="241192" extrusionOk="0">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69" name="Google Shape;1969;p35"/>
          <p:cNvGrpSpPr/>
          <p:nvPr/>
        </p:nvGrpSpPr>
        <p:grpSpPr>
          <a:xfrm>
            <a:off x="5316707" y="4266547"/>
            <a:ext cx="492265" cy="512183"/>
            <a:chOff x="4061108" y="2908943"/>
            <a:chExt cx="386090" cy="349208"/>
          </a:xfrm>
        </p:grpSpPr>
        <p:sp>
          <p:nvSpPr>
            <p:cNvPr id="1970" name="Google Shape;1970;p35"/>
            <p:cNvSpPr/>
            <p:nvPr/>
          </p:nvSpPr>
          <p:spPr>
            <a:xfrm>
              <a:off x="4335171"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1" name="Google Shape;1971;p35"/>
            <p:cNvSpPr/>
            <p:nvPr/>
          </p:nvSpPr>
          <p:spPr>
            <a:xfrm>
              <a:off x="4110165"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2" name="Google Shape;1972;p35"/>
            <p:cNvSpPr/>
            <p:nvPr/>
          </p:nvSpPr>
          <p:spPr>
            <a:xfrm>
              <a:off x="4222668" y="2908943"/>
              <a:ext cx="63001" cy="63001"/>
            </a:xfrm>
            <a:custGeom>
              <a:avLst/>
              <a:gdLst/>
              <a:ahLst/>
              <a:cxnLst/>
              <a:rect l="l" t="t" r="r" b="b"/>
              <a:pathLst>
                <a:path w="63001" h="63001" extrusionOk="0">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3" name="Google Shape;1973;p35"/>
            <p:cNvSpPr/>
            <p:nvPr/>
          </p:nvSpPr>
          <p:spPr>
            <a:xfrm>
              <a:off x="4174511" y="2981394"/>
              <a:ext cx="160190" cy="276757"/>
            </a:xfrm>
            <a:custGeom>
              <a:avLst/>
              <a:gdLst/>
              <a:ahLst/>
              <a:cxnLst/>
              <a:rect l="l" t="t" r="r" b="b"/>
              <a:pathLst>
                <a:path w="160190" h="276757" extrusionOk="0">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4" name="Google Shape;1974;p35"/>
            <p:cNvSpPr/>
            <p:nvPr/>
          </p:nvSpPr>
          <p:spPr>
            <a:xfrm>
              <a:off x="4061108" y="2980944"/>
              <a:ext cx="130059" cy="277207"/>
            </a:xfrm>
            <a:custGeom>
              <a:avLst/>
              <a:gdLst/>
              <a:ahLst/>
              <a:cxnLst/>
              <a:rect l="l" t="t" r="r" b="b"/>
              <a:pathLst>
                <a:path w="130059" h="277207" extrusionOk="0">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5" name="Google Shape;1975;p35"/>
            <p:cNvSpPr/>
            <p:nvPr/>
          </p:nvSpPr>
          <p:spPr>
            <a:xfrm>
              <a:off x="4316721" y="2981394"/>
              <a:ext cx="130477" cy="276757"/>
            </a:xfrm>
            <a:custGeom>
              <a:avLst/>
              <a:gdLst/>
              <a:ahLst/>
              <a:cxnLst/>
              <a:rect l="l" t="t" r="r" b="b"/>
              <a:pathLst>
                <a:path w="130477" h="276757" extrusionOk="0">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76" name="Google Shape;1976;p35"/>
          <p:cNvGrpSpPr/>
          <p:nvPr/>
        </p:nvGrpSpPr>
        <p:grpSpPr>
          <a:xfrm>
            <a:off x="4613419" y="4204001"/>
            <a:ext cx="269669" cy="594028"/>
            <a:chOff x="3509510" y="2866299"/>
            <a:chExt cx="211505" cy="405010"/>
          </a:xfrm>
        </p:grpSpPr>
        <p:sp>
          <p:nvSpPr>
            <p:cNvPr id="1977" name="Google Shape;1977;p35"/>
            <p:cNvSpPr/>
            <p:nvPr/>
          </p:nvSpPr>
          <p:spPr>
            <a:xfrm>
              <a:off x="3572512" y="2866299"/>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8" name="Google Shape;1978;p35"/>
            <p:cNvSpPr/>
            <p:nvPr/>
          </p:nvSpPr>
          <p:spPr>
            <a:xfrm>
              <a:off x="3667014" y="2911300"/>
              <a:ext cx="54001" cy="54001"/>
            </a:xfrm>
            <a:custGeom>
              <a:avLst/>
              <a:gdLst/>
              <a:ahLst/>
              <a:cxnLst/>
              <a:rect l="l" t="t" r="r" b="b"/>
              <a:pathLst>
                <a:path w="54001" h="54001" extrusionOk="0">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79" name="Google Shape;1979;p35"/>
            <p:cNvSpPr/>
            <p:nvPr/>
          </p:nvSpPr>
          <p:spPr>
            <a:xfrm>
              <a:off x="3509510" y="2947301"/>
              <a:ext cx="157504" cy="324008"/>
            </a:xfrm>
            <a:custGeom>
              <a:avLst/>
              <a:gdLst/>
              <a:ahLst/>
              <a:cxnLst/>
              <a:rect l="l" t="t" r="r" b="b"/>
              <a:pathLst>
                <a:path w="157504" h="324008" extrusionOk="0">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0" name="Google Shape;1980;p35"/>
            <p:cNvSpPr/>
            <p:nvPr/>
          </p:nvSpPr>
          <p:spPr>
            <a:xfrm rot="-2687853">
              <a:off x="3661223" y="3035939"/>
              <a:ext cx="36020" cy="31518"/>
            </a:xfrm>
            <a:custGeom>
              <a:avLst/>
              <a:gdLst/>
              <a:ahLst/>
              <a:cxnLst/>
              <a:rect l="l" t="t" r="r" b="b"/>
              <a:pathLst>
                <a:path w="36000" h="31500" extrusionOk="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1" name="Google Shape;1981;p35"/>
            <p:cNvSpPr/>
            <p:nvPr/>
          </p:nvSpPr>
          <p:spPr>
            <a:xfrm>
              <a:off x="3608063" y="2969259"/>
              <a:ext cx="95044" cy="108544"/>
            </a:xfrm>
            <a:custGeom>
              <a:avLst/>
              <a:gdLst/>
              <a:ahLst/>
              <a:cxnLst/>
              <a:rect l="l" t="t" r="r" b="b"/>
              <a:pathLst>
                <a:path w="95044" h="108544" extrusionOk="0">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82" name="Google Shape;1982;p35"/>
          <p:cNvGrpSpPr/>
          <p:nvPr/>
        </p:nvGrpSpPr>
        <p:grpSpPr>
          <a:xfrm>
            <a:off x="3775607" y="4302812"/>
            <a:ext cx="552646" cy="433649"/>
            <a:chOff x="2852402" y="2933669"/>
            <a:chExt cx="433448" cy="295663"/>
          </a:xfrm>
        </p:grpSpPr>
        <p:sp>
          <p:nvSpPr>
            <p:cNvPr id="1983" name="Google Shape;1983;p35"/>
            <p:cNvSpPr/>
            <p:nvPr/>
          </p:nvSpPr>
          <p:spPr>
            <a:xfrm>
              <a:off x="3098685" y="2933669"/>
              <a:ext cx="49277" cy="49277"/>
            </a:xfrm>
            <a:custGeom>
              <a:avLst/>
              <a:gdLst/>
              <a:ahLst/>
              <a:cxnLst/>
              <a:rect l="l" t="t" r="r" b="b"/>
              <a:pathLst>
                <a:path w="49277" h="49277" extrusionOk="0">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4" name="Google Shape;1984;p35"/>
            <p:cNvSpPr/>
            <p:nvPr/>
          </p:nvSpPr>
          <p:spPr>
            <a:xfrm>
              <a:off x="3212023" y="3056862"/>
              <a:ext cx="39421" cy="39421"/>
            </a:xfrm>
            <a:custGeom>
              <a:avLst/>
              <a:gdLst/>
              <a:ahLst/>
              <a:cxnLst/>
              <a:rect l="l" t="t" r="r" b="b"/>
              <a:pathLst>
                <a:path w="39421" h="39421" extrusionOk="0">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5" name="Google Shape;1985;p35"/>
            <p:cNvSpPr/>
            <p:nvPr/>
          </p:nvSpPr>
          <p:spPr>
            <a:xfrm>
              <a:off x="2990276" y="2933669"/>
              <a:ext cx="49277" cy="49277"/>
            </a:xfrm>
            <a:custGeom>
              <a:avLst/>
              <a:gdLst/>
              <a:ahLst/>
              <a:cxnLst/>
              <a:rect l="l" t="t" r="r" b="b"/>
              <a:pathLst>
                <a:path w="49277" h="49277" extrusionOk="0">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6" name="Google Shape;1986;p35"/>
            <p:cNvSpPr/>
            <p:nvPr/>
          </p:nvSpPr>
          <p:spPr>
            <a:xfrm>
              <a:off x="2886793" y="3056862"/>
              <a:ext cx="39421" cy="39421"/>
            </a:xfrm>
            <a:custGeom>
              <a:avLst/>
              <a:gdLst/>
              <a:ahLst/>
              <a:cxnLst/>
              <a:rect l="l" t="t" r="r" b="b"/>
              <a:pathLst>
                <a:path w="39421" h="39421" extrusionOk="0">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87" name="Google Shape;1987;p35"/>
            <p:cNvSpPr/>
            <p:nvPr/>
          </p:nvSpPr>
          <p:spPr>
            <a:xfrm>
              <a:off x="2852402" y="2992802"/>
              <a:ext cx="433448" cy="236530"/>
            </a:xfrm>
            <a:custGeom>
              <a:avLst/>
              <a:gdLst/>
              <a:ahLst/>
              <a:cxnLst/>
              <a:rect l="l" t="t" r="r" b="b"/>
              <a:pathLst>
                <a:path w="433448" h="236530" extrusionOk="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88" name="Google Shape;1988;p35"/>
          <p:cNvGrpSpPr/>
          <p:nvPr/>
        </p:nvGrpSpPr>
        <p:grpSpPr>
          <a:xfrm>
            <a:off x="3142851" y="4182772"/>
            <a:ext cx="252456" cy="594028"/>
            <a:chOff x="2356123" y="2851825"/>
            <a:chExt cx="198005" cy="405010"/>
          </a:xfrm>
        </p:grpSpPr>
        <p:sp>
          <p:nvSpPr>
            <p:cNvPr id="1989" name="Google Shape;1989;p35"/>
            <p:cNvSpPr/>
            <p:nvPr/>
          </p:nvSpPr>
          <p:spPr>
            <a:xfrm>
              <a:off x="2419125" y="2851825"/>
              <a:ext cx="72001" cy="72001"/>
            </a:xfrm>
            <a:custGeom>
              <a:avLst/>
              <a:gdLst/>
              <a:ahLst/>
              <a:cxnLst/>
              <a:rect l="l" t="t" r="r" b="b"/>
              <a:pathLst>
                <a:path w="72001" h="72001" extrusionOk="0">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0" name="Google Shape;1990;p35"/>
            <p:cNvSpPr/>
            <p:nvPr/>
          </p:nvSpPr>
          <p:spPr>
            <a:xfrm>
              <a:off x="2356123" y="2932827"/>
              <a:ext cx="198005" cy="324008"/>
            </a:xfrm>
            <a:custGeom>
              <a:avLst/>
              <a:gdLst/>
              <a:ahLst/>
              <a:cxnLst/>
              <a:rect l="l" t="t" r="r" b="b"/>
              <a:pathLst>
                <a:path w="198005" h="324008" extrusionOk="0">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1" name="Google Shape;1991;p35"/>
          <p:cNvGrpSpPr/>
          <p:nvPr/>
        </p:nvGrpSpPr>
        <p:grpSpPr>
          <a:xfrm>
            <a:off x="2205549" y="4313299"/>
            <a:ext cx="550375" cy="419193"/>
            <a:chOff x="1620984" y="2940819"/>
            <a:chExt cx="431667" cy="285807"/>
          </a:xfrm>
        </p:grpSpPr>
        <p:sp>
          <p:nvSpPr>
            <p:cNvPr id="1992" name="Google Shape;1992;p35"/>
            <p:cNvSpPr/>
            <p:nvPr/>
          </p:nvSpPr>
          <p:spPr>
            <a:xfrm>
              <a:off x="1697856" y="2940819"/>
              <a:ext cx="354795" cy="246385"/>
            </a:xfrm>
            <a:custGeom>
              <a:avLst/>
              <a:gdLst/>
              <a:ahLst/>
              <a:cxnLst/>
              <a:rect l="l" t="t" r="r" b="b"/>
              <a:pathLst>
                <a:path w="354795" h="246385" extrusionOk="0">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3" name="Google Shape;1993;p35"/>
            <p:cNvSpPr/>
            <p:nvPr/>
          </p:nvSpPr>
          <p:spPr>
            <a:xfrm>
              <a:off x="1674194" y="3049229"/>
              <a:ext cx="83780" cy="83771"/>
            </a:xfrm>
            <a:custGeom>
              <a:avLst/>
              <a:gdLst/>
              <a:ahLst/>
              <a:cxnLst/>
              <a:rect l="l" t="t" r="r" b="b"/>
              <a:pathLst>
                <a:path w="83780" h="83771" extrusionOk="0">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4" name="Google Shape;1994;p35"/>
            <p:cNvSpPr/>
            <p:nvPr/>
          </p:nvSpPr>
          <p:spPr>
            <a:xfrm>
              <a:off x="1620984" y="3074634"/>
              <a:ext cx="259419" cy="151992"/>
            </a:xfrm>
            <a:custGeom>
              <a:avLst/>
              <a:gdLst/>
              <a:ahLst/>
              <a:cxnLst/>
              <a:rect l="l" t="t" r="r" b="b"/>
              <a:pathLst>
                <a:path w="259419" h="151992" extrusionOk="0">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5" name="Google Shape;1995;p35"/>
          <p:cNvGrpSpPr/>
          <p:nvPr/>
        </p:nvGrpSpPr>
        <p:grpSpPr>
          <a:xfrm>
            <a:off x="1435625" y="4334981"/>
            <a:ext cx="496343" cy="383057"/>
            <a:chOff x="1017122" y="2955602"/>
            <a:chExt cx="389289" cy="261169"/>
          </a:xfrm>
        </p:grpSpPr>
        <p:sp>
          <p:nvSpPr>
            <p:cNvPr id="1996" name="Google Shape;1996;p35"/>
            <p:cNvSpPr/>
            <p:nvPr/>
          </p:nvSpPr>
          <p:spPr>
            <a:xfrm>
              <a:off x="1283219" y="2955602"/>
              <a:ext cx="123192" cy="123192"/>
            </a:xfrm>
            <a:custGeom>
              <a:avLst/>
              <a:gdLst/>
              <a:ahLst/>
              <a:cxnLst/>
              <a:rect l="l" t="t" r="r" b="b"/>
              <a:pathLst>
                <a:path w="123192" h="123192" extrusionOk="0">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97" name="Google Shape;1997;p35"/>
            <p:cNvSpPr/>
            <p:nvPr/>
          </p:nvSpPr>
          <p:spPr>
            <a:xfrm>
              <a:off x="1017122" y="3048736"/>
              <a:ext cx="330157" cy="168035"/>
            </a:xfrm>
            <a:custGeom>
              <a:avLst/>
              <a:gdLst/>
              <a:ahLst/>
              <a:cxnLst/>
              <a:rect l="l" t="t" r="r" b="b"/>
              <a:pathLst>
                <a:path w="330157" h="168035" extrusionOk="0">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1998" name="Google Shape;1998;p35"/>
          <p:cNvGrpSpPr/>
          <p:nvPr/>
        </p:nvGrpSpPr>
        <p:grpSpPr>
          <a:xfrm>
            <a:off x="13826064" y="3195986"/>
            <a:ext cx="499219" cy="534529"/>
            <a:chOff x="10735114" y="2179032"/>
            <a:chExt cx="391544" cy="364443"/>
          </a:xfrm>
        </p:grpSpPr>
        <p:sp>
          <p:nvSpPr>
            <p:cNvPr id="1999" name="Google Shape;1999;p35"/>
            <p:cNvSpPr/>
            <p:nvPr/>
          </p:nvSpPr>
          <p:spPr>
            <a:xfrm>
              <a:off x="10785010" y="2179032"/>
              <a:ext cx="63777" cy="63777"/>
            </a:xfrm>
            <a:custGeom>
              <a:avLst/>
              <a:gdLst/>
              <a:ahLst/>
              <a:cxnLst/>
              <a:rect l="l" t="t" r="r" b="b"/>
              <a:pathLst>
                <a:path w="63777" h="63777" extrusionOk="0">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0" name="Google Shape;2000;p35"/>
            <p:cNvSpPr/>
            <p:nvPr/>
          </p:nvSpPr>
          <p:spPr>
            <a:xfrm>
              <a:off x="10921676" y="2179032"/>
              <a:ext cx="63777" cy="63777"/>
            </a:xfrm>
            <a:custGeom>
              <a:avLst/>
              <a:gdLst/>
              <a:ahLst/>
              <a:cxnLst/>
              <a:rect l="l" t="t" r="r" b="b"/>
              <a:pathLst>
                <a:path w="63777" h="63777" extrusionOk="0">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1" name="Google Shape;2001;p35"/>
            <p:cNvSpPr/>
            <p:nvPr/>
          </p:nvSpPr>
          <p:spPr>
            <a:xfrm>
              <a:off x="11053787" y="2374920"/>
              <a:ext cx="45555" cy="45555"/>
            </a:xfrm>
            <a:custGeom>
              <a:avLst/>
              <a:gdLst/>
              <a:ahLst/>
              <a:cxnLst/>
              <a:rect l="l" t="t" r="r" b="b"/>
              <a:pathLst>
                <a:path w="45555" h="45555" extrusionOk="0">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2" name="Google Shape;2002;p35"/>
            <p:cNvSpPr/>
            <p:nvPr/>
          </p:nvSpPr>
          <p:spPr>
            <a:xfrm>
              <a:off x="10735114" y="2251921"/>
              <a:ext cx="391544" cy="291554"/>
            </a:xfrm>
            <a:custGeom>
              <a:avLst/>
              <a:gdLst/>
              <a:ahLst/>
              <a:cxnLst/>
              <a:rect l="l" t="t" r="r" b="b"/>
              <a:pathLst>
                <a:path w="391544" h="291554" extrusionOk="0">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03" name="Google Shape;2003;p35"/>
          <p:cNvGrpSpPr/>
          <p:nvPr/>
        </p:nvGrpSpPr>
        <p:grpSpPr>
          <a:xfrm>
            <a:off x="12999329" y="3293688"/>
            <a:ext cx="614397" cy="440893"/>
            <a:chOff x="10086694" y="2245645"/>
            <a:chExt cx="481880" cy="300602"/>
          </a:xfrm>
        </p:grpSpPr>
        <p:sp>
          <p:nvSpPr>
            <p:cNvPr id="2004" name="Google Shape;2004;p35"/>
            <p:cNvSpPr/>
            <p:nvPr/>
          </p:nvSpPr>
          <p:spPr>
            <a:xfrm>
              <a:off x="10138324" y="2245645"/>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5" name="Google Shape;2005;p35"/>
            <p:cNvSpPr/>
            <p:nvPr/>
          </p:nvSpPr>
          <p:spPr>
            <a:xfrm>
              <a:off x="10413684" y="2245645"/>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6" name="Google Shape;2006;p35"/>
            <p:cNvSpPr/>
            <p:nvPr/>
          </p:nvSpPr>
          <p:spPr>
            <a:xfrm>
              <a:off x="10224374" y="2442987"/>
              <a:ext cx="206520" cy="103260"/>
            </a:xfrm>
            <a:custGeom>
              <a:avLst/>
              <a:gdLst/>
              <a:ahLst/>
              <a:cxnLst/>
              <a:rect l="l" t="t" r="r" b="b"/>
              <a:pathLst>
                <a:path w="206520" h="103260" extrusionOk="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7" name="Google Shape;2007;p35"/>
            <p:cNvSpPr/>
            <p:nvPr/>
          </p:nvSpPr>
          <p:spPr>
            <a:xfrm>
              <a:off x="10276004" y="2325959"/>
              <a:ext cx="103260" cy="103260"/>
            </a:xfrm>
            <a:custGeom>
              <a:avLst/>
              <a:gdLst/>
              <a:ahLst/>
              <a:cxnLst/>
              <a:rect l="l" t="t" r="r" b="b"/>
              <a:pathLst>
                <a:path w="103260" h="103260" extrusionOk="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8" name="Google Shape;2008;p35"/>
            <p:cNvSpPr/>
            <p:nvPr/>
          </p:nvSpPr>
          <p:spPr>
            <a:xfrm>
              <a:off x="10381559" y="2362673"/>
              <a:ext cx="187015" cy="103260"/>
            </a:xfrm>
            <a:custGeom>
              <a:avLst/>
              <a:gdLst/>
              <a:ahLst/>
              <a:cxnLst/>
              <a:rect l="l" t="t" r="r" b="b"/>
              <a:pathLst>
                <a:path w="187015" h="103260" extrusionOk="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09" name="Google Shape;2009;p35"/>
            <p:cNvSpPr/>
            <p:nvPr/>
          </p:nvSpPr>
          <p:spPr>
            <a:xfrm>
              <a:off x="10086694" y="2362673"/>
              <a:ext cx="187015" cy="103260"/>
            </a:xfrm>
            <a:custGeom>
              <a:avLst/>
              <a:gdLst/>
              <a:ahLst/>
              <a:cxnLst/>
              <a:rect l="l" t="t" r="r" b="b"/>
              <a:pathLst>
                <a:path w="187015" h="103260" extrusionOk="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10" name="Google Shape;2010;p35"/>
          <p:cNvGrpSpPr/>
          <p:nvPr/>
        </p:nvGrpSpPr>
        <p:grpSpPr>
          <a:xfrm>
            <a:off x="13805384" y="4148460"/>
            <a:ext cx="511238" cy="673118"/>
            <a:chOff x="10718894" y="2828431"/>
            <a:chExt cx="400971" cy="458934"/>
          </a:xfrm>
        </p:grpSpPr>
        <p:sp>
          <p:nvSpPr>
            <p:cNvPr id="2011" name="Google Shape;2011;p35"/>
            <p:cNvSpPr/>
            <p:nvPr/>
          </p:nvSpPr>
          <p:spPr>
            <a:xfrm>
              <a:off x="10787168" y="2828431"/>
              <a:ext cx="80313" cy="80313"/>
            </a:xfrm>
            <a:custGeom>
              <a:avLst/>
              <a:gdLst/>
              <a:ahLst/>
              <a:cxnLst/>
              <a:rect l="l" t="t" r="r" b="b"/>
              <a:pathLst>
                <a:path w="80313" h="80313" extrusionOk="0">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2" name="Google Shape;2012;p35"/>
            <p:cNvSpPr/>
            <p:nvPr/>
          </p:nvSpPr>
          <p:spPr>
            <a:xfrm>
              <a:off x="10970742" y="2828431"/>
              <a:ext cx="80313" cy="80313"/>
            </a:xfrm>
            <a:custGeom>
              <a:avLst/>
              <a:gdLst/>
              <a:ahLst/>
              <a:cxnLst/>
              <a:rect l="l" t="t" r="r" b="b"/>
              <a:pathLst>
                <a:path w="80313" h="80313" extrusionOk="0">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3" name="Google Shape;2013;p35"/>
            <p:cNvSpPr/>
            <p:nvPr/>
          </p:nvSpPr>
          <p:spPr>
            <a:xfrm>
              <a:off x="10718894" y="2920218"/>
              <a:ext cx="400971" cy="367147"/>
            </a:xfrm>
            <a:custGeom>
              <a:avLst/>
              <a:gdLst/>
              <a:ahLst/>
              <a:cxnLst/>
              <a:rect l="l" t="t" r="r" b="b"/>
              <a:pathLst>
                <a:path w="400971" h="367147" extrusionOk="0">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14" name="Google Shape;2014;p35"/>
          <p:cNvGrpSpPr/>
          <p:nvPr/>
        </p:nvGrpSpPr>
        <p:grpSpPr>
          <a:xfrm>
            <a:off x="12980069" y="4384244"/>
            <a:ext cx="621867" cy="413001"/>
            <a:chOff x="10071588" y="2989189"/>
            <a:chExt cx="487739" cy="281585"/>
          </a:xfrm>
        </p:grpSpPr>
        <p:sp>
          <p:nvSpPr>
            <p:cNvPr id="2015" name="Google Shape;2015;p35"/>
            <p:cNvSpPr/>
            <p:nvPr/>
          </p:nvSpPr>
          <p:spPr>
            <a:xfrm>
              <a:off x="10452795"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6" name="Google Shape;2016;p35"/>
            <p:cNvSpPr/>
            <p:nvPr/>
          </p:nvSpPr>
          <p:spPr>
            <a:xfrm>
              <a:off x="10071588" y="3069642"/>
              <a:ext cx="487739" cy="201132"/>
            </a:xfrm>
            <a:custGeom>
              <a:avLst/>
              <a:gdLst/>
              <a:ahLst/>
              <a:cxnLst/>
              <a:rect l="l" t="t" r="r" b="b"/>
              <a:pathLst>
                <a:path w="487739" h="201132" extrusionOk="0">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7" name="Google Shape;2017;p35"/>
            <p:cNvSpPr/>
            <p:nvPr/>
          </p:nvSpPr>
          <p:spPr>
            <a:xfrm>
              <a:off x="10107997"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8" name="Google Shape;2018;p35"/>
            <p:cNvSpPr/>
            <p:nvPr/>
          </p:nvSpPr>
          <p:spPr>
            <a:xfrm>
              <a:off x="10337862"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19" name="Google Shape;2019;p35"/>
            <p:cNvSpPr/>
            <p:nvPr/>
          </p:nvSpPr>
          <p:spPr>
            <a:xfrm>
              <a:off x="10222929" y="2989189"/>
              <a:ext cx="68959" cy="68959"/>
            </a:xfrm>
            <a:custGeom>
              <a:avLst/>
              <a:gdLst/>
              <a:ahLst/>
              <a:cxnLst/>
              <a:rect l="l" t="t" r="r" b="b"/>
              <a:pathLst>
                <a:path w="68959" h="68959" extrusionOk="0">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0" name="Google Shape;2020;p35"/>
          <p:cNvGrpSpPr/>
          <p:nvPr/>
        </p:nvGrpSpPr>
        <p:grpSpPr>
          <a:xfrm>
            <a:off x="12288608" y="4196314"/>
            <a:ext cx="553327" cy="724856"/>
            <a:chOff x="9529266" y="2861058"/>
            <a:chExt cx="433982" cy="494209"/>
          </a:xfrm>
        </p:grpSpPr>
        <p:sp>
          <p:nvSpPr>
            <p:cNvPr id="2021" name="Google Shape;2021;p35"/>
            <p:cNvSpPr/>
            <p:nvPr/>
          </p:nvSpPr>
          <p:spPr>
            <a:xfrm>
              <a:off x="9793611" y="2861058"/>
              <a:ext cx="91946" cy="91946"/>
            </a:xfrm>
            <a:custGeom>
              <a:avLst/>
              <a:gdLst/>
              <a:ahLst/>
              <a:cxnLst/>
              <a:rect l="l" t="t" r="r" b="b"/>
              <a:pathLst>
                <a:path w="91946" h="91946" extrusionOk="0">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2" name="Google Shape;2022;p35"/>
            <p:cNvSpPr/>
            <p:nvPr/>
          </p:nvSpPr>
          <p:spPr>
            <a:xfrm>
              <a:off x="9529266" y="2958750"/>
              <a:ext cx="433982" cy="396517"/>
            </a:xfrm>
            <a:custGeom>
              <a:avLst/>
              <a:gdLst/>
              <a:ahLst/>
              <a:cxnLst/>
              <a:rect l="l" t="t" r="r" b="b"/>
              <a:pathLst>
                <a:path w="433982" h="396517" extrusionOk="0">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3" name="Google Shape;2023;p35"/>
          <p:cNvGrpSpPr/>
          <p:nvPr/>
        </p:nvGrpSpPr>
        <p:grpSpPr>
          <a:xfrm>
            <a:off x="11577783" y="4138719"/>
            <a:ext cx="398568" cy="708495"/>
            <a:chOff x="8971756" y="2821790"/>
            <a:chExt cx="312602" cy="483054"/>
          </a:xfrm>
        </p:grpSpPr>
        <p:sp>
          <p:nvSpPr>
            <p:cNvPr id="2024" name="Google Shape;2024;p35"/>
            <p:cNvSpPr/>
            <p:nvPr/>
          </p:nvSpPr>
          <p:spPr>
            <a:xfrm>
              <a:off x="8971756" y="2918401"/>
              <a:ext cx="312602" cy="386443"/>
            </a:xfrm>
            <a:custGeom>
              <a:avLst/>
              <a:gdLst/>
              <a:ahLst/>
              <a:cxnLst/>
              <a:rect l="l" t="t" r="r" b="b"/>
              <a:pathLst>
                <a:path w="312602" h="386443" extrusionOk="0">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5" name="Google Shape;2025;p35"/>
            <p:cNvSpPr/>
            <p:nvPr/>
          </p:nvSpPr>
          <p:spPr>
            <a:xfrm>
              <a:off x="9088295" y="2821790"/>
              <a:ext cx="90927" cy="90927"/>
            </a:xfrm>
            <a:custGeom>
              <a:avLst/>
              <a:gdLst/>
              <a:ahLst/>
              <a:cxnLst/>
              <a:rect l="l" t="t" r="r" b="b"/>
              <a:pathLst>
                <a:path w="90927" h="90927" extrusionOk="0">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26" name="Google Shape;2026;p35"/>
          <p:cNvGrpSpPr/>
          <p:nvPr/>
        </p:nvGrpSpPr>
        <p:grpSpPr>
          <a:xfrm>
            <a:off x="10734386" y="4144152"/>
            <a:ext cx="522333" cy="775309"/>
            <a:chOff x="8310268" y="2825494"/>
            <a:chExt cx="409673" cy="528608"/>
          </a:xfrm>
        </p:grpSpPr>
        <p:sp>
          <p:nvSpPr>
            <p:cNvPr id="2027" name="Google Shape;2027;p35"/>
            <p:cNvSpPr/>
            <p:nvPr/>
          </p:nvSpPr>
          <p:spPr>
            <a:xfrm>
              <a:off x="8398475" y="2825494"/>
              <a:ext cx="100807" cy="100807"/>
            </a:xfrm>
            <a:custGeom>
              <a:avLst/>
              <a:gdLst/>
              <a:ahLst/>
              <a:cxnLst/>
              <a:rect l="l" t="t" r="r" b="b"/>
              <a:pathLst>
                <a:path w="100807" h="100807" extrusionOk="0">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8" name="Google Shape;2028;p35"/>
            <p:cNvSpPr/>
            <p:nvPr/>
          </p:nvSpPr>
          <p:spPr>
            <a:xfrm>
              <a:off x="8310268" y="3126656"/>
              <a:ext cx="325733" cy="227446"/>
            </a:xfrm>
            <a:custGeom>
              <a:avLst/>
              <a:gdLst/>
              <a:ahLst/>
              <a:cxnLst/>
              <a:rect l="l" t="t" r="r" b="b"/>
              <a:pathLst>
                <a:path w="325733" h="227446" extrusionOk="0">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29" name="Google Shape;2029;p35"/>
            <p:cNvSpPr/>
            <p:nvPr/>
          </p:nvSpPr>
          <p:spPr>
            <a:xfrm>
              <a:off x="8316827" y="2938697"/>
              <a:ext cx="403114" cy="340429"/>
            </a:xfrm>
            <a:custGeom>
              <a:avLst/>
              <a:gdLst/>
              <a:ahLst/>
              <a:cxnLst/>
              <a:rect l="l" t="t" r="r" b="b"/>
              <a:pathLst>
                <a:path w="403114" h="340429" extrusionOk="0">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0" name="Google Shape;2030;p35"/>
          <p:cNvGrpSpPr/>
          <p:nvPr/>
        </p:nvGrpSpPr>
        <p:grpSpPr>
          <a:xfrm>
            <a:off x="10013909" y="4161726"/>
            <a:ext cx="328021" cy="699651"/>
            <a:chOff x="7745188" y="2837476"/>
            <a:chExt cx="257271" cy="477024"/>
          </a:xfrm>
        </p:grpSpPr>
        <p:sp>
          <p:nvSpPr>
            <p:cNvPr id="2031" name="Google Shape;2031;p35"/>
            <p:cNvSpPr/>
            <p:nvPr/>
          </p:nvSpPr>
          <p:spPr>
            <a:xfrm>
              <a:off x="7830945" y="2837476"/>
              <a:ext cx="85757" cy="85757"/>
            </a:xfrm>
            <a:custGeom>
              <a:avLst/>
              <a:gdLst/>
              <a:ahLst/>
              <a:cxnLst/>
              <a:rect l="l" t="t" r="r" b="b"/>
              <a:pathLst>
                <a:path w="85757" h="85757" extrusionOk="0">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2" name="Google Shape;2032;p35"/>
            <p:cNvSpPr/>
            <p:nvPr/>
          </p:nvSpPr>
          <p:spPr>
            <a:xfrm>
              <a:off x="7745188" y="3019710"/>
              <a:ext cx="257271" cy="294790"/>
            </a:xfrm>
            <a:custGeom>
              <a:avLst/>
              <a:gdLst/>
              <a:ahLst/>
              <a:cxnLst/>
              <a:rect l="l" t="t" r="r" b="b"/>
              <a:pathLst>
                <a:path w="257271" h="294790" extrusionOk="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3" name="Google Shape;2033;p35"/>
            <p:cNvSpPr/>
            <p:nvPr/>
          </p:nvSpPr>
          <p:spPr>
            <a:xfrm>
              <a:off x="7781635" y="2933953"/>
              <a:ext cx="184913" cy="64317"/>
            </a:xfrm>
            <a:custGeom>
              <a:avLst/>
              <a:gdLst/>
              <a:ahLst/>
              <a:cxnLst/>
              <a:rect l="l" t="t" r="r" b="b"/>
              <a:pathLst>
                <a:path w="184913" h="64317" extrusionOk="0">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4" name="Google Shape;2034;p35"/>
          <p:cNvGrpSpPr/>
          <p:nvPr/>
        </p:nvGrpSpPr>
        <p:grpSpPr>
          <a:xfrm>
            <a:off x="9128768" y="4213363"/>
            <a:ext cx="626252" cy="670546"/>
            <a:chOff x="7050960" y="2872682"/>
            <a:chExt cx="491178" cy="457180"/>
          </a:xfrm>
        </p:grpSpPr>
        <p:sp>
          <p:nvSpPr>
            <p:cNvPr id="2035" name="Google Shape;2035;p35"/>
            <p:cNvSpPr/>
            <p:nvPr/>
          </p:nvSpPr>
          <p:spPr>
            <a:xfrm>
              <a:off x="7113553" y="2872682"/>
              <a:ext cx="80006" cy="80006"/>
            </a:xfrm>
            <a:custGeom>
              <a:avLst/>
              <a:gdLst/>
              <a:ahLst/>
              <a:cxnLst/>
              <a:rect l="l" t="t" r="r" b="b"/>
              <a:pathLst>
                <a:path w="80006" h="80006" extrusionOk="0">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6" name="Google Shape;2036;p35"/>
            <p:cNvSpPr/>
            <p:nvPr/>
          </p:nvSpPr>
          <p:spPr>
            <a:xfrm>
              <a:off x="7284995" y="2872682"/>
              <a:ext cx="80006" cy="80006"/>
            </a:xfrm>
            <a:custGeom>
              <a:avLst/>
              <a:gdLst/>
              <a:ahLst/>
              <a:cxnLst/>
              <a:rect l="l" t="t" r="r" b="b"/>
              <a:pathLst>
                <a:path w="80006" h="80006" extrusionOk="0">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7" name="Google Shape;2037;p35"/>
            <p:cNvSpPr/>
            <p:nvPr/>
          </p:nvSpPr>
          <p:spPr>
            <a:xfrm>
              <a:off x="7450724" y="3118416"/>
              <a:ext cx="57147" cy="57147"/>
            </a:xfrm>
            <a:custGeom>
              <a:avLst/>
              <a:gdLst/>
              <a:ahLst/>
              <a:cxnLst/>
              <a:rect l="l" t="t" r="r" b="b"/>
              <a:pathLst>
                <a:path w="57147" h="57147" extrusionOk="0">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38" name="Google Shape;2038;p35"/>
            <p:cNvSpPr/>
            <p:nvPr/>
          </p:nvSpPr>
          <p:spPr>
            <a:xfrm>
              <a:off x="7050960" y="2964118"/>
              <a:ext cx="491178" cy="365744"/>
            </a:xfrm>
            <a:custGeom>
              <a:avLst/>
              <a:gdLst/>
              <a:ahLst/>
              <a:cxnLst/>
              <a:rect l="l" t="t" r="r" b="b"/>
              <a:pathLst>
                <a:path w="491178" h="365744" extrusionOk="0">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39" name="Google Shape;2039;p35"/>
          <p:cNvGrpSpPr/>
          <p:nvPr/>
        </p:nvGrpSpPr>
        <p:grpSpPr>
          <a:xfrm>
            <a:off x="8432882" y="4207336"/>
            <a:ext cx="426254" cy="698632"/>
            <a:chOff x="6505167" y="2868573"/>
            <a:chExt cx="334317" cy="476329"/>
          </a:xfrm>
        </p:grpSpPr>
        <p:sp>
          <p:nvSpPr>
            <p:cNvPr id="2040" name="Google Shape;2040;p35"/>
            <p:cNvSpPr/>
            <p:nvPr/>
          </p:nvSpPr>
          <p:spPr>
            <a:xfrm>
              <a:off x="6571572" y="2868573"/>
              <a:ext cx="83357" cy="83357"/>
            </a:xfrm>
            <a:custGeom>
              <a:avLst/>
              <a:gdLst/>
              <a:ahLst/>
              <a:cxnLst/>
              <a:rect l="l" t="t" r="r" b="b"/>
              <a:pathLst>
                <a:path w="83357" h="83357" extrusionOk="0">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1" name="Google Shape;2041;p35"/>
            <p:cNvSpPr/>
            <p:nvPr/>
          </p:nvSpPr>
          <p:spPr>
            <a:xfrm>
              <a:off x="6505167" y="2963839"/>
              <a:ext cx="215154" cy="381063"/>
            </a:xfrm>
            <a:custGeom>
              <a:avLst/>
              <a:gdLst/>
              <a:ahLst/>
              <a:cxnLst/>
              <a:rect l="l" t="t" r="r" b="b"/>
              <a:pathLst>
                <a:path w="215154" h="381063" extrusionOk="0">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2" name="Google Shape;2042;p35"/>
            <p:cNvSpPr/>
            <p:nvPr/>
          </p:nvSpPr>
          <p:spPr>
            <a:xfrm>
              <a:off x="6744242" y="3124600"/>
              <a:ext cx="59541" cy="59541"/>
            </a:xfrm>
            <a:custGeom>
              <a:avLst/>
              <a:gdLst/>
              <a:ahLst/>
              <a:cxnLst/>
              <a:rect l="l" t="t" r="r" b="b"/>
              <a:pathLst>
                <a:path w="59541" h="59541" extrusionOk="0">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3" name="Google Shape;2043;p35"/>
            <p:cNvSpPr/>
            <p:nvPr/>
          </p:nvSpPr>
          <p:spPr>
            <a:xfrm>
              <a:off x="6690608" y="3130508"/>
              <a:ext cx="148876" cy="214394"/>
            </a:xfrm>
            <a:custGeom>
              <a:avLst/>
              <a:gdLst/>
              <a:ahLst/>
              <a:cxnLst/>
              <a:rect l="l" t="t" r="r" b="b"/>
              <a:pathLst>
                <a:path w="148876" h="214394" extrusionOk="0">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44" name="Google Shape;2044;p35"/>
          <p:cNvGrpSpPr/>
          <p:nvPr/>
        </p:nvGrpSpPr>
        <p:grpSpPr>
          <a:xfrm>
            <a:off x="7624148" y="4244317"/>
            <a:ext cx="496439" cy="653635"/>
            <a:chOff x="5870866" y="2893787"/>
            <a:chExt cx="389364" cy="445650"/>
          </a:xfrm>
        </p:grpSpPr>
        <p:sp>
          <p:nvSpPr>
            <p:cNvPr id="2045" name="Google Shape;2045;p35"/>
            <p:cNvSpPr/>
            <p:nvPr/>
          </p:nvSpPr>
          <p:spPr>
            <a:xfrm>
              <a:off x="5937164" y="2893787"/>
              <a:ext cx="77988" cy="77988"/>
            </a:xfrm>
            <a:custGeom>
              <a:avLst/>
              <a:gdLst/>
              <a:ahLst/>
              <a:cxnLst/>
              <a:rect l="l" t="t" r="r" b="b"/>
              <a:pathLst>
                <a:path w="77988" h="77988" extrusionOk="0">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6" name="Google Shape;2046;p35"/>
            <p:cNvSpPr/>
            <p:nvPr/>
          </p:nvSpPr>
          <p:spPr>
            <a:xfrm>
              <a:off x="6115424" y="2893787"/>
              <a:ext cx="77988" cy="77988"/>
            </a:xfrm>
            <a:custGeom>
              <a:avLst/>
              <a:gdLst/>
              <a:ahLst/>
              <a:cxnLst/>
              <a:rect l="l" t="t" r="r" b="b"/>
              <a:pathLst>
                <a:path w="77988" h="77988" extrusionOk="0">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47" name="Google Shape;2047;p35"/>
            <p:cNvSpPr/>
            <p:nvPr/>
          </p:nvSpPr>
          <p:spPr>
            <a:xfrm>
              <a:off x="5870866" y="2982917"/>
              <a:ext cx="389364" cy="356520"/>
            </a:xfrm>
            <a:custGeom>
              <a:avLst/>
              <a:gdLst/>
              <a:ahLst/>
              <a:cxnLst/>
              <a:rect l="l" t="t" r="r" b="b"/>
              <a:pathLst>
                <a:path w="389364" h="356520" extrusionOk="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48" name="Google Shape;2048;p35"/>
          <p:cNvGrpSpPr/>
          <p:nvPr/>
        </p:nvGrpSpPr>
        <p:grpSpPr>
          <a:xfrm>
            <a:off x="6895844" y="4263643"/>
            <a:ext cx="438791" cy="578200"/>
            <a:chOff x="5299647" y="2906963"/>
            <a:chExt cx="344150" cy="394218"/>
          </a:xfrm>
        </p:grpSpPr>
        <p:sp>
          <p:nvSpPr>
            <p:cNvPr id="2049" name="Google Shape;2049;p35"/>
            <p:cNvSpPr/>
            <p:nvPr/>
          </p:nvSpPr>
          <p:spPr>
            <a:xfrm>
              <a:off x="5358294" y="2906963"/>
              <a:ext cx="68988" cy="68988"/>
            </a:xfrm>
            <a:custGeom>
              <a:avLst/>
              <a:gdLst/>
              <a:ahLst/>
              <a:cxnLst/>
              <a:rect l="l" t="t" r="r" b="b"/>
              <a:pathLst>
                <a:path w="68988" h="68988" extrusionOk="0">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0" name="Google Shape;2050;p35"/>
            <p:cNvSpPr/>
            <p:nvPr/>
          </p:nvSpPr>
          <p:spPr>
            <a:xfrm>
              <a:off x="5515981" y="2906963"/>
              <a:ext cx="68988" cy="68988"/>
            </a:xfrm>
            <a:custGeom>
              <a:avLst/>
              <a:gdLst/>
              <a:ahLst/>
              <a:cxnLst/>
              <a:rect l="l" t="t" r="r" b="b"/>
              <a:pathLst>
                <a:path w="68988" h="68988" extrusionOk="0">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1" name="Google Shape;2051;p35"/>
            <p:cNvSpPr/>
            <p:nvPr/>
          </p:nvSpPr>
          <p:spPr>
            <a:xfrm>
              <a:off x="5299647" y="2985807"/>
              <a:ext cx="344150" cy="315374"/>
            </a:xfrm>
            <a:custGeom>
              <a:avLst/>
              <a:gdLst/>
              <a:ahLst/>
              <a:cxnLst/>
              <a:rect l="l" t="t" r="r" b="b"/>
              <a:pathLst>
                <a:path w="344150" h="315374" extrusionOk="0">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52" name="Google Shape;2052;p35"/>
          <p:cNvGrpSpPr/>
          <p:nvPr/>
        </p:nvGrpSpPr>
        <p:grpSpPr>
          <a:xfrm>
            <a:off x="6849366" y="5327357"/>
            <a:ext cx="521738" cy="600184"/>
            <a:chOff x="5263194" y="3632206"/>
            <a:chExt cx="409206" cy="409207"/>
          </a:xfrm>
        </p:grpSpPr>
        <p:sp>
          <p:nvSpPr>
            <p:cNvPr id="2053" name="Google Shape;2053;p35"/>
            <p:cNvSpPr/>
            <p:nvPr/>
          </p:nvSpPr>
          <p:spPr>
            <a:xfrm>
              <a:off x="5310934" y="3727687"/>
              <a:ext cx="115941" cy="13640"/>
            </a:xfrm>
            <a:custGeom>
              <a:avLst/>
              <a:gdLst/>
              <a:ahLst/>
              <a:cxnLst/>
              <a:rect l="l" t="t" r="r" b="b"/>
              <a:pathLst>
                <a:path w="115941" h="13640" extrusionOk="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4" name="Google Shape;2054;p35"/>
            <p:cNvSpPr/>
            <p:nvPr/>
          </p:nvSpPr>
          <p:spPr>
            <a:xfrm>
              <a:off x="5310934" y="3707227"/>
              <a:ext cx="75021" cy="13640"/>
            </a:xfrm>
            <a:custGeom>
              <a:avLst/>
              <a:gdLst/>
              <a:ahLst/>
              <a:cxnLst/>
              <a:rect l="l" t="t" r="r" b="b"/>
              <a:pathLst>
                <a:path w="75021" h="13640" extrusionOk="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5" name="Google Shape;2055;p35"/>
            <p:cNvSpPr/>
            <p:nvPr/>
          </p:nvSpPr>
          <p:spPr>
            <a:xfrm>
              <a:off x="5310934" y="3748147"/>
              <a:ext cx="115941" cy="13640"/>
            </a:xfrm>
            <a:custGeom>
              <a:avLst/>
              <a:gdLst/>
              <a:ahLst/>
              <a:cxnLst/>
              <a:rect l="l" t="t" r="r" b="b"/>
              <a:pathLst>
                <a:path w="115941" h="13640" extrusionOk="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6" name="Google Shape;2056;p35"/>
            <p:cNvSpPr/>
            <p:nvPr/>
          </p:nvSpPr>
          <p:spPr>
            <a:xfrm>
              <a:off x="5263194" y="3632206"/>
              <a:ext cx="409206" cy="409207"/>
            </a:xfrm>
            <a:custGeom>
              <a:avLst/>
              <a:gdLst/>
              <a:ahLst/>
              <a:cxnLst/>
              <a:rect l="l" t="t" r="r" b="b"/>
              <a:pathLst>
                <a:path w="409206" h="409207" extrusionOk="0">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57" name="Google Shape;2057;p35"/>
            <p:cNvSpPr/>
            <p:nvPr/>
          </p:nvSpPr>
          <p:spPr>
            <a:xfrm>
              <a:off x="5338213" y="3754968"/>
              <a:ext cx="259165" cy="136402"/>
            </a:xfrm>
            <a:custGeom>
              <a:avLst/>
              <a:gdLst/>
              <a:ahLst/>
              <a:cxnLst/>
              <a:rect l="l" t="t" r="r" b="b"/>
              <a:pathLst>
                <a:path w="259165" h="136402" extrusionOk="0">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58" name="Google Shape;2058;p35"/>
          <p:cNvGrpSpPr/>
          <p:nvPr/>
        </p:nvGrpSpPr>
        <p:grpSpPr>
          <a:xfrm>
            <a:off x="6166110" y="5327085"/>
            <a:ext cx="370525" cy="654135"/>
            <a:chOff x="4727307" y="3632021"/>
            <a:chExt cx="290608" cy="445991"/>
          </a:xfrm>
        </p:grpSpPr>
        <p:sp>
          <p:nvSpPr>
            <p:cNvPr id="2059" name="Google Shape;2059;p35"/>
            <p:cNvSpPr/>
            <p:nvPr/>
          </p:nvSpPr>
          <p:spPr>
            <a:xfrm>
              <a:off x="4857097" y="3632021"/>
              <a:ext cx="82975" cy="82975"/>
            </a:xfrm>
            <a:custGeom>
              <a:avLst/>
              <a:gdLst/>
              <a:ahLst/>
              <a:cxnLst/>
              <a:rect l="l" t="t" r="r" b="b"/>
              <a:pathLst>
                <a:path w="82975" h="82975" extrusionOk="0">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0" name="Google Shape;2060;p35"/>
            <p:cNvSpPr/>
            <p:nvPr/>
          </p:nvSpPr>
          <p:spPr>
            <a:xfrm>
              <a:off x="4727307" y="3725368"/>
              <a:ext cx="290608" cy="352644"/>
            </a:xfrm>
            <a:custGeom>
              <a:avLst/>
              <a:gdLst/>
              <a:ahLst/>
              <a:cxnLst/>
              <a:rect l="l" t="t" r="r" b="b"/>
              <a:pathLst>
                <a:path w="290608" h="352644" extrusionOk="0">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61" name="Google Shape;2061;p35"/>
          <p:cNvGrpSpPr/>
          <p:nvPr/>
        </p:nvGrpSpPr>
        <p:grpSpPr>
          <a:xfrm>
            <a:off x="5257934" y="5430840"/>
            <a:ext cx="581447" cy="447434"/>
            <a:chOff x="4015012" y="3702761"/>
            <a:chExt cx="456037" cy="305062"/>
          </a:xfrm>
        </p:grpSpPr>
        <p:sp>
          <p:nvSpPr>
            <p:cNvPr id="2062" name="Google Shape;2062;p35"/>
            <p:cNvSpPr/>
            <p:nvPr/>
          </p:nvSpPr>
          <p:spPr>
            <a:xfrm>
              <a:off x="4383104" y="3702761"/>
              <a:ext cx="87945" cy="87945"/>
            </a:xfrm>
            <a:custGeom>
              <a:avLst/>
              <a:gdLst/>
              <a:ahLst/>
              <a:cxnLst/>
              <a:rect l="l" t="t" r="r" b="b"/>
              <a:pathLst>
                <a:path w="87945" h="87945" extrusionOk="0">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3" name="Google Shape;2063;p35"/>
            <p:cNvSpPr/>
            <p:nvPr/>
          </p:nvSpPr>
          <p:spPr>
            <a:xfrm>
              <a:off x="4015012" y="3746332"/>
              <a:ext cx="357648" cy="261491"/>
            </a:xfrm>
            <a:custGeom>
              <a:avLst/>
              <a:gdLst/>
              <a:ahLst/>
              <a:cxnLst/>
              <a:rect l="l" t="t" r="r" b="b"/>
              <a:pathLst>
                <a:path w="357648" h="261491" extrusionOk="0">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64" name="Google Shape;2064;p35"/>
          <p:cNvGrpSpPr/>
          <p:nvPr/>
        </p:nvGrpSpPr>
        <p:grpSpPr>
          <a:xfrm>
            <a:off x="4525110" y="5379373"/>
            <a:ext cx="481704" cy="531217"/>
            <a:chOff x="3440248" y="3667671"/>
            <a:chExt cx="377807" cy="362185"/>
          </a:xfrm>
        </p:grpSpPr>
        <p:sp>
          <p:nvSpPr>
            <p:cNvPr id="2065" name="Google Shape;2065;p35"/>
            <p:cNvSpPr/>
            <p:nvPr/>
          </p:nvSpPr>
          <p:spPr>
            <a:xfrm>
              <a:off x="3741537" y="3861517"/>
              <a:ext cx="71416" cy="71416"/>
            </a:xfrm>
            <a:custGeom>
              <a:avLst/>
              <a:gdLst/>
              <a:ahLst/>
              <a:cxnLst/>
              <a:rect l="l" t="t" r="r" b="b"/>
              <a:pathLst>
                <a:path w="71416" h="71416" extrusionOk="0">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6" name="Google Shape;2066;p35"/>
            <p:cNvSpPr/>
            <p:nvPr/>
          </p:nvSpPr>
          <p:spPr>
            <a:xfrm>
              <a:off x="3598704" y="3667671"/>
              <a:ext cx="81619" cy="81619"/>
            </a:xfrm>
            <a:custGeom>
              <a:avLst/>
              <a:gdLst/>
              <a:ahLst/>
              <a:cxnLst/>
              <a:rect l="l" t="t" r="r" b="b"/>
              <a:pathLst>
                <a:path w="81619" h="81619" extrusionOk="0">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7" name="Google Shape;2067;p35"/>
            <p:cNvSpPr/>
            <p:nvPr/>
          </p:nvSpPr>
          <p:spPr>
            <a:xfrm>
              <a:off x="3598723" y="3836249"/>
              <a:ext cx="132611" cy="96684"/>
            </a:xfrm>
            <a:custGeom>
              <a:avLst/>
              <a:gdLst/>
              <a:ahLst/>
              <a:cxnLst/>
              <a:rect l="l" t="t" r="r" b="b"/>
              <a:pathLst>
                <a:path w="132611" h="96684" extrusionOk="0">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8" name="Google Shape;2068;p35"/>
            <p:cNvSpPr/>
            <p:nvPr/>
          </p:nvSpPr>
          <p:spPr>
            <a:xfrm>
              <a:off x="3598704" y="3948237"/>
              <a:ext cx="219351" cy="20404"/>
            </a:xfrm>
            <a:custGeom>
              <a:avLst/>
              <a:gdLst/>
              <a:ahLst/>
              <a:cxnLst/>
              <a:rect l="l" t="t" r="r" b="b"/>
              <a:pathLst>
                <a:path w="219351" h="20404" extrusionOk="0">
                  <a:moveTo>
                    <a:pt x="0" y="0"/>
                  </a:moveTo>
                  <a:lnTo>
                    <a:pt x="219352" y="0"/>
                  </a:lnTo>
                  <a:lnTo>
                    <a:pt x="219352" y="20405"/>
                  </a:lnTo>
                  <a:lnTo>
                    <a:pt x="0" y="204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69" name="Google Shape;2069;p35"/>
            <p:cNvSpPr/>
            <p:nvPr/>
          </p:nvSpPr>
          <p:spPr>
            <a:xfrm>
              <a:off x="3440248" y="3708590"/>
              <a:ext cx="239816" cy="321266"/>
            </a:xfrm>
            <a:custGeom>
              <a:avLst/>
              <a:gdLst/>
              <a:ahLst/>
              <a:cxnLst/>
              <a:rect l="l" t="t" r="r" b="b"/>
              <a:pathLst>
                <a:path w="239816" h="321266" extrusionOk="0">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70" name="Google Shape;2070;p35"/>
          <p:cNvGrpSpPr/>
          <p:nvPr/>
        </p:nvGrpSpPr>
        <p:grpSpPr>
          <a:xfrm>
            <a:off x="3823196" y="5325982"/>
            <a:ext cx="406343" cy="595119"/>
            <a:chOff x="2889727" y="3631269"/>
            <a:chExt cx="318700" cy="405754"/>
          </a:xfrm>
        </p:grpSpPr>
        <p:sp>
          <p:nvSpPr>
            <p:cNvPr id="2071" name="Google Shape;2071;p35"/>
            <p:cNvSpPr/>
            <p:nvPr/>
          </p:nvSpPr>
          <p:spPr>
            <a:xfrm>
              <a:off x="2984901" y="3631269"/>
              <a:ext cx="128463" cy="128463"/>
            </a:xfrm>
            <a:custGeom>
              <a:avLst/>
              <a:gdLst/>
              <a:ahLst/>
              <a:cxnLst/>
              <a:rect l="l" t="t" r="r" b="b"/>
              <a:pathLst>
                <a:path w="128463" h="128463" extrusionOk="0">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2" name="Google Shape;2072;p35"/>
            <p:cNvSpPr/>
            <p:nvPr/>
          </p:nvSpPr>
          <p:spPr>
            <a:xfrm>
              <a:off x="2889727" y="3770009"/>
              <a:ext cx="318700" cy="267014"/>
            </a:xfrm>
            <a:custGeom>
              <a:avLst/>
              <a:gdLst/>
              <a:ahLst/>
              <a:cxnLst/>
              <a:rect l="l" t="t" r="r" b="b"/>
              <a:pathLst>
                <a:path w="318700" h="267014" extrusionOk="0">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73" name="Google Shape;2073;p35"/>
          <p:cNvGrpSpPr/>
          <p:nvPr/>
        </p:nvGrpSpPr>
        <p:grpSpPr>
          <a:xfrm>
            <a:off x="2998324" y="5436722"/>
            <a:ext cx="533339" cy="436839"/>
            <a:chOff x="2242769" y="3706772"/>
            <a:chExt cx="418305" cy="297838"/>
          </a:xfrm>
        </p:grpSpPr>
        <p:grpSp>
          <p:nvGrpSpPr>
            <p:cNvPr id="2074" name="Google Shape;2074;p35"/>
            <p:cNvGrpSpPr/>
            <p:nvPr/>
          </p:nvGrpSpPr>
          <p:grpSpPr>
            <a:xfrm>
              <a:off x="2242769" y="3706772"/>
              <a:ext cx="418305" cy="297838"/>
              <a:chOff x="2242769" y="3706772"/>
              <a:chExt cx="418305" cy="297838"/>
            </a:xfrm>
          </p:grpSpPr>
          <p:sp>
            <p:nvSpPr>
              <p:cNvPr id="2075" name="Google Shape;2075;p35"/>
              <p:cNvSpPr/>
              <p:nvPr/>
            </p:nvSpPr>
            <p:spPr>
              <a:xfrm>
                <a:off x="2242769" y="3706772"/>
                <a:ext cx="418305" cy="297838"/>
              </a:xfrm>
              <a:custGeom>
                <a:avLst/>
                <a:gdLst/>
                <a:ahLst/>
                <a:cxnLst/>
                <a:rect l="l" t="t" r="r" b="b"/>
                <a:pathLst>
                  <a:path w="418305" h="297838" extrusionOk="0">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6" name="Google Shape;2076;p35"/>
              <p:cNvSpPr/>
              <p:nvPr/>
            </p:nvSpPr>
            <p:spPr>
              <a:xfrm>
                <a:off x="2277310" y="3736780"/>
                <a:ext cx="72309" cy="18868"/>
              </a:xfrm>
              <a:custGeom>
                <a:avLst/>
                <a:gdLst/>
                <a:ahLst/>
                <a:cxnLst/>
                <a:rect l="l" t="t" r="r" b="b"/>
                <a:pathLst>
                  <a:path w="72309" h="18868" extrusionOk="0">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077" name="Google Shape;2077;p35"/>
            <p:cNvSpPr/>
            <p:nvPr/>
          </p:nvSpPr>
          <p:spPr>
            <a:xfrm>
              <a:off x="2283826" y="3783736"/>
              <a:ext cx="157413" cy="158194"/>
            </a:xfrm>
            <a:custGeom>
              <a:avLst/>
              <a:gdLst/>
              <a:ahLst/>
              <a:cxnLst/>
              <a:rect l="l" t="t" r="r" b="b"/>
              <a:pathLst>
                <a:path w="157413" h="158194" extrusionOk="0">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8" name="Google Shape;2078;p35"/>
            <p:cNvSpPr/>
            <p:nvPr/>
          </p:nvSpPr>
          <p:spPr>
            <a:xfrm>
              <a:off x="2462913" y="3783551"/>
              <a:ext cx="158502" cy="158502"/>
            </a:xfrm>
            <a:custGeom>
              <a:avLst/>
              <a:gdLst/>
              <a:ahLst/>
              <a:cxnLst/>
              <a:rect l="l" t="t" r="r" b="b"/>
              <a:pathLst>
                <a:path w="158502" h="158502" extrusionOk="0">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79" name="Google Shape;2079;p35"/>
            <p:cNvSpPr/>
            <p:nvPr/>
          </p:nvSpPr>
          <p:spPr>
            <a:xfrm>
              <a:off x="2520105" y="3830822"/>
              <a:ext cx="56706" cy="64048"/>
            </a:xfrm>
            <a:custGeom>
              <a:avLst/>
              <a:gdLst/>
              <a:ahLst/>
              <a:cxnLst/>
              <a:rect l="l" t="t" r="r" b="b"/>
              <a:pathLst>
                <a:path w="56706" h="64048" extrusionOk="0">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0" name="Google Shape;2080;p35"/>
          <p:cNvGrpSpPr/>
          <p:nvPr/>
        </p:nvGrpSpPr>
        <p:grpSpPr>
          <a:xfrm>
            <a:off x="2226219" y="5438279"/>
            <a:ext cx="511460" cy="418917"/>
            <a:chOff x="1637196" y="3707833"/>
            <a:chExt cx="401145" cy="285619"/>
          </a:xfrm>
        </p:grpSpPr>
        <p:grpSp>
          <p:nvGrpSpPr>
            <p:cNvPr id="2081" name="Google Shape;2081;p35"/>
            <p:cNvGrpSpPr/>
            <p:nvPr/>
          </p:nvGrpSpPr>
          <p:grpSpPr>
            <a:xfrm>
              <a:off x="1637196" y="3707833"/>
              <a:ext cx="401145" cy="285619"/>
              <a:chOff x="1637196" y="3707833"/>
              <a:chExt cx="401145" cy="285619"/>
            </a:xfrm>
          </p:grpSpPr>
          <p:sp>
            <p:nvSpPr>
              <p:cNvPr id="2082" name="Google Shape;2082;p35"/>
              <p:cNvSpPr/>
              <p:nvPr/>
            </p:nvSpPr>
            <p:spPr>
              <a:xfrm>
                <a:off x="1637196" y="3707833"/>
                <a:ext cx="401145" cy="285619"/>
              </a:xfrm>
              <a:custGeom>
                <a:avLst/>
                <a:gdLst/>
                <a:ahLst/>
                <a:cxnLst/>
                <a:rect l="l" t="t" r="r" b="b"/>
                <a:pathLst>
                  <a:path w="401145" h="285619" extrusionOk="0">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3" name="Google Shape;2083;p35"/>
              <p:cNvSpPr/>
              <p:nvPr/>
            </p:nvSpPr>
            <p:spPr>
              <a:xfrm>
                <a:off x="1670330" y="3736611"/>
                <a:ext cx="69332" cy="18094"/>
              </a:xfrm>
              <a:custGeom>
                <a:avLst/>
                <a:gdLst/>
                <a:ahLst/>
                <a:cxnLst/>
                <a:rect l="l" t="t" r="r" b="b"/>
                <a:pathLst>
                  <a:path w="69332" h="18094" extrusionOk="0">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4" name="Google Shape;2084;p35"/>
            <p:cNvGrpSpPr/>
            <p:nvPr/>
          </p:nvGrpSpPr>
          <p:grpSpPr>
            <a:xfrm>
              <a:off x="1796272" y="3920838"/>
              <a:ext cx="203149" cy="42437"/>
              <a:chOff x="1796272" y="3920838"/>
              <a:chExt cx="203149" cy="42437"/>
            </a:xfrm>
          </p:grpSpPr>
          <p:sp>
            <p:nvSpPr>
              <p:cNvPr id="2085" name="Google Shape;2085;p35"/>
              <p:cNvSpPr/>
              <p:nvPr/>
            </p:nvSpPr>
            <p:spPr>
              <a:xfrm>
                <a:off x="1796272" y="3938105"/>
                <a:ext cx="203149" cy="10486"/>
              </a:xfrm>
              <a:custGeom>
                <a:avLst/>
                <a:gdLst/>
                <a:ahLst/>
                <a:cxnLst/>
                <a:rect l="l" t="t" r="r" b="b"/>
                <a:pathLst>
                  <a:path w="203149" h="10486" extrusionOk="0">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6" name="Google Shape;2086;p35"/>
              <p:cNvSpPr/>
              <p:nvPr/>
            </p:nvSpPr>
            <p:spPr>
              <a:xfrm>
                <a:off x="1826992" y="3920838"/>
                <a:ext cx="42437" cy="42437"/>
              </a:xfrm>
              <a:custGeom>
                <a:avLst/>
                <a:gdLst/>
                <a:ahLst/>
                <a:cxnLst/>
                <a:rect l="l" t="t" r="r" b="b"/>
                <a:pathLst>
                  <a:path w="42437" h="42437" extrusionOk="0">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087" name="Google Shape;2087;p35"/>
            <p:cNvSpPr/>
            <p:nvPr/>
          </p:nvSpPr>
          <p:spPr>
            <a:xfrm>
              <a:off x="1685281" y="3826795"/>
              <a:ext cx="54379" cy="61421"/>
            </a:xfrm>
            <a:custGeom>
              <a:avLst/>
              <a:gdLst/>
              <a:ahLst/>
              <a:cxnLst/>
              <a:rect l="l" t="t" r="r" b="b"/>
              <a:pathLst>
                <a:path w="54379" h="61421" extrusionOk="0">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88" name="Google Shape;2088;p35"/>
            <p:cNvSpPr/>
            <p:nvPr/>
          </p:nvSpPr>
          <p:spPr>
            <a:xfrm>
              <a:off x="1798214" y="3787091"/>
              <a:ext cx="202213" cy="111671"/>
            </a:xfrm>
            <a:custGeom>
              <a:avLst/>
              <a:gdLst/>
              <a:ahLst/>
              <a:cxnLst/>
              <a:rect l="l" t="t" r="r" b="b"/>
              <a:pathLst>
                <a:path w="202213" h="111671" extrusionOk="0">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89" name="Google Shape;2089;p35"/>
          <p:cNvGrpSpPr/>
          <p:nvPr/>
        </p:nvGrpSpPr>
        <p:grpSpPr>
          <a:xfrm>
            <a:off x="1447546" y="5414559"/>
            <a:ext cx="521738" cy="600184"/>
            <a:chOff x="1026472" y="3691661"/>
            <a:chExt cx="409206" cy="409207"/>
          </a:xfrm>
        </p:grpSpPr>
        <p:sp>
          <p:nvSpPr>
            <p:cNvPr id="2090" name="Google Shape;2090;p35"/>
            <p:cNvSpPr/>
            <p:nvPr/>
          </p:nvSpPr>
          <p:spPr>
            <a:xfrm>
              <a:off x="1026472" y="3691661"/>
              <a:ext cx="409206" cy="409207"/>
            </a:xfrm>
            <a:custGeom>
              <a:avLst/>
              <a:gdLst/>
              <a:ahLst/>
              <a:cxnLst/>
              <a:rect l="l" t="t" r="r" b="b"/>
              <a:pathLst>
                <a:path w="409206" h="409207" extrusionOk="0">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1" name="Google Shape;2091;p35"/>
            <p:cNvSpPr/>
            <p:nvPr/>
          </p:nvSpPr>
          <p:spPr>
            <a:xfrm>
              <a:off x="1094673" y="3793962"/>
              <a:ext cx="272804" cy="184143"/>
            </a:xfrm>
            <a:custGeom>
              <a:avLst/>
              <a:gdLst/>
              <a:ahLst/>
              <a:cxnLst/>
              <a:rect l="l" t="t" r="r" b="b"/>
              <a:pathLst>
                <a:path w="272804" h="184143" extrusionOk="0">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092" name="Google Shape;2092;p35"/>
          <p:cNvGrpSpPr/>
          <p:nvPr/>
        </p:nvGrpSpPr>
        <p:grpSpPr>
          <a:xfrm>
            <a:off x="1451675" y="6392782"/>
            <a:ext cx="513476" cy="600184"/>
            <a:chOff x="1029711" y="4358616"/>
            <a:chExt cx="402726" cy="409207"/>
          </a:xfrm>
        </p:grpSpPr>
        <p:sp>
          <p:nvSpPr>
            <p:cNvPr id="2093" name="Google Shape;2093;p35"/>
            <p:cNvSpPr/>
            <p:nvPr/>
          </p:nvSpPr>
          <p:spPr>
            <a:xfrm>
              <a:off x="1105073" y="439246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4" name="Google Shape;2094;p35"/>
            <p:cNvSpPr/>
            <p:nvPr/>
          </p:nvSpPr>
          <p:spPr>
            <a:xfrm>
              <a:off x="1084613"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5" name="Google Shape;2095;p35"/>
            <p:cNvSpPr/>
            <p:nvPr/>
          </p:nvSpPr>
          <p:spPr>
            <a:xfrm>
              <a:off x="1248295"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6" name="Google Shape;2096;p35"/>
            <p:cNvSpPr/>
            <p:nvPr/>
          </p:nvSpPr>
          <p:spPr>
            <a:xfrm>
              <a:off x="1268756" y="439246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7" name="Google Shape;2097;p35"/>
            <p:cNvSpPr/>
            <p:nvPr/>
          </p:nvSpPr>
          <p:spPr>
            <a:xfrm>
              <a:off x="1289216" y="4412924"/>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8" name="Google Shape;2098;p35"/>
            <p:cNvSpPr/>
            <p:nvPr/>
          </p:nvSpPr>
          <p:spPr>
            <a:xfrm>
              <a:off x="1207375"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099" name="Google Shape;2099;p35"/>
            <p:cNvSpPr/>
            <p:nvPr/>
          </p:nvSpPr>
          <p:spPr>
            <a:xfrm>
              <a:off x="1166454"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0" name="Google Shape;2100;p35"/>
            <p:cNvSpPr/>
            <p:nvPr/>
          </p:nvSpPr>
          <p:spPr>
            <a:xfrm>
              <a:off x="1371057" y="445384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1" name="Google Shape;2101;p35"/>
            <p:cNvSpPr/>
            <p:nvPr/>
          </p:nvSpPr>
          <p:spPr>
            <a:xfrm>
              <a:off x="1186914"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2" name="Google Shape;2102;p35"/>
            <p:cNvSpPr/>
            <p:nvPr/>
          </p:nvSpPr>
          <p:spPr>
            <a:xfrm>
              <a:off x="1207375"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3" name="Google Shape;2103;p35"/>
            <p:cNvSpPr/>
            <p:nvPr/>
          </p:nvSpPr>
          <p:spPr>
            <a:xfrm>
              <a:off x="1145994"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4" name="Google Shape;2104;p35"/>
            <p:cNvSpPr/>
            <p:nvPr/>
          </p:nvSpPr>
          <p:spPr>
            <a:xfrm>
              <a:off x="1166454"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5" name="Google Shape;2105;p35"/>
            <p:cNvSpPr/>
            <p:nvPr/>
          </p:nvSpPr>
          <p:spPr>
            <a:xfrm>
              <a:off x="1391517"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6" name="Google Shape;2106;p35"/>
            <p:cNvSpPr/>
            <p:nvPr/>
          </p:nvSpPr>
          <p:spPr>
            <a:xfrm>
              <a:off x="1350597" y="447430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7" name="Google Shape;2107;p35"/>
            <p:cNvSpPr/>
            <p:nvPr/>
          </p:nvSpPr>
          <p:spPr>
            <a:xfrm>
              <a:off x="1371057" y="4494765"/>
              <a:ext cx="13640" cy="13640"/>
            </a:xfrm>
            <a:custGeom>
              <a:avLst/>
              <a:gdLst/>
              <a:ahLst/>
              <a:cxnLst/>
              <a:rect l="l" t="t" r="r" b="b"/>
              <a:pathLst>
                <a:path w="13640" h="13640" extrusionOk="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8" name="Google Shape;2108;p35"/>
            <p:cNvSpPr/>
            <p:nvPr/>
          </p:nvSpPr>
          <p:spPr>
            <a:xfrm>
              <a:off x="1029711" y="4358616"/>
              <a:ext cx="402726" cy="409207"/>
            </a:xfrm>
            <a:custGeom>
              <a:avLst/>
              <a:gdLst/>
              <a:ahLst/>
              <a:cxnLst/>
              <a:rect l="l" t="t" r="r" b="b"/>
              <a:pathLst>
                <a:path w="402726" h="409207" extrusionOk="0">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09" name="Google Shape;2109;p35"/>
            <p:cNvSpPr/>
            <p:nvPr/>
          </p:nvSpPr>
          <p:spPr>
            <a:xfrm>
              <a:off x="1357417" y="4651881"/>
              <a:ext cx="13640" cy="34100"/>
            </a:xfrm>
            <a:custGeom>
              <a:avLst/>
              <a:gdLst/>
              <a:ahLst/>
              <a:cxnLst/>
              <a:rect l="l" t="t" r="r" b="b"/>
              <a:pathLst>
                <a:path w="13640" h="34100" extrusionOk="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0" name="Google Shape;2110;p35"/>
            <p:cNvSpPr/>
            <p:nvPr/>
          </p:nvSpPr>
          <p:spPr>
            <a:xfrm>
              <a:off x="1145992" y="4583678"/>
              <a:ext cx="40924" cy="40922"/>
            </a:xfrm>
            <a:custGeom>
              <a:avLst/>
              <a:gdLst/>
              <a:ahLst/>
              <a:cxnLst/>
              <a:rect l="l" t="t" r="r" b="b"/>
              <a:pathLst>
                <a:path w="40924" h="40922" extrusionOk="0">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1" name="Google Shape;2111;p35"/>
            <p:cNvSpPr/>
            <p:nvPr/>
          </p:nvSpPr>
          <p:spPr>
            <a:xfrm>
              <a:off x="1145992" y="4631418"/>
              <a:ext cx="27283" cy="27282"/>
            </a:xfrm>
            <a:custGeom>
              <a:avLst/>
              <a:gdLst/>
              <a:ahLst/>
              <a:cxnLst/>
              <a:rect l="l" t="t" r="r" b="b"/>
              <a:pathLst>
                <a:path w="27283" h="27282" extrusionOk="0">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2" name="Google Shape;2112;p35"/>
            <p:cNvSpPr/>
            <p:nvPr/>
          </p:nvSpPr>
          <p:spPr>
            <a:xfrm>
              <a:off x="1173274" y="4617865"/>
              <a:ext cx="13640" cy="13554"/>
            </a:xfrm>
            <a:custGeom>
              <a:avLst/>
              <a:gdLst/>
              <a:ahLst/>
              <a:cxnLst/>
              <a:rect l="l" t="t" r="r" b="b"/>
              <a:pathLst>
                <a:path w="13640" h="13554" extrusionOk="0">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3" name="Google Shape;2113;p35"/>
            <p:cNvSpPr/>
            <p:nvPr/>
          </p:nvSpPr>
          <p:spPr>
            <a:xfrm>
              <a:off x="1186918" y="4583678"/>
              <a:ext cx="34098" cy="34102"/>
            </a:xfrm>
            <a:custGeom>
              <a:avLst/>
              <a:gdLst/>
              <a:ahLst/>
              <a:cxnLst/>
              <a:rect l="l" t="t" r="r" b="b"/>
              <a:pathLst>
                <a:path w="34098" h="34102" extrusionOk="0">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4" name="Google Shape;2114;p35"/>
            <p:cNvSpPr/>
            <p:nvPr/>
          </p:nvSpPr>
          <p:spPr>
            <a:xfrm>
              <a:off x="1145992" y="4617778"/>
              <a:ext cx="75024" cy="75022"/>
            </a:xfrm>
            <a:custGeom>
              <a:avLst/>
              <a:gdLst/>
              <a:ahLst/>
              <a:cxnLst/>
              <a:rect l="l" t="t" r="r" b="b"/>
              <a:pathLst>
                <a:path w="75024" h="75022" extrusionOk="0">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5" name="Google Shape;2115;p35"/>
            <p:cNvSpPr/>
            <p:nvPr/>
          </p:nvSpPr>
          <p:spPr>
            <a:xfrm>
              <a:off x="1221015" y="4604225"/>
              <a:ext cx="13640" cy="13554"/>
            </a:xfrm>
            <a:custGeom>
              <a:avLst/>
              <a:gdLst/>
              <a:ahLst/>
              <a:cxnLst/>
              <a:rect l="l" t="t" r="r" b="b"/>
              <a:pathLst>
                <a:path w="13640" h="13554" extrusionOk="0">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16" name="Google Shape;2116;p35"/>
          <p:cNvGrpSpPr/>
          <p:nvPr/>
        </p:nvGrpSpPr>
        <p:grpSpPr>
          <a:xfrm>
            <a:off x="13821101" y="5355862"/>
            <a:ext cx="479122" cy="551162"/>
            <a:chOff x="10731221" y="3651641"/>
            <a:chExt cx="375782" cy="375784"/>
          </a:xfrm>
        </p:grpSpPr>
        <p:sp>
          <p:nvSpPr>
            <p:cNvPr id="2117" name="Google Shape;2117;p35"/>
            <p:cNvSpPr/>
            <p:nvPr/>
          </p:nvSpPr>
          <p:spPr>
            <a:xfrm>
              <a:off x="10731221" y="3774744"/>
              <a:ext cx="375782" cy="207328"/>
            </a:xfrm>
            <a:custGeom>
              <a:avLst/>
              <a:gdLst/>
              <a:ahLst/>
              <a:cxnLst/>
              <a:rect l="l" t="t" r="r" b="b"/>
              <a:pathLst>
                <a:path w="375782" h="207328" extrusionOk="0">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8" name="Google Shape;2118;p35"/>
            <p:cNvSpPr/>
            <p:nvPr/>
          </p:nvSpPr>
          <p:spPr>
            <a:xfrm>
              <a:off x="10783036" y="3651641"/>
              <a:ext cx="272281" cy="136062"/>
            </a:xfrm>
            <a:custGeom>
              <a:avLst/>
              <a:gdLst/>
              <a:ahLst/>
              <a:cxnLst/>
              <a:rect l="l" t="t" r="r" b="b"/>
              <a:pathLst>
                <a:path w="272281" h="136062" extrusionOk="0">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19" name="Google Shape;2119;p35"/>
            <p:cNvSpPr/>
            <p:nvPr/>
          </p:nvSpPr>
          <p:spPr>
            <a:xfrm>
              <a:off x="10823994" y="3690515"/>
              <a:ext cx="190364" cy="97188"/>
            </a:xfrm>
            <a:custGeom>
              <a:avLst/>
              <a:gdLst/>
              <a:ahLst/>
              <a:cxnLst/>
              <a:rect l="l" t="t" r="r" b="b"/>
              <a:pathLst>
                <a:path w="190364" h="97188" extrusionOk="0">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0" name="Google Shape;2120;p35"/>
            <p:cNvSpPr/>
            <p:nvPr/>
          </p:nvSpPr>
          <p:spPr>
            <a:xfrm>
              <a:off x="10783053" y="3839534"/>
              <a:ext cx="272118" cy="142538"/>
            </a:xfrm>
            <a:custGeom>
              <a:avLst/>
              <a:gdLst/>
              <a:ahLst/>
              <a:cxnLst/>
              <a:rect l="l" t="t" r="r" b="b"/>
              <a:pathLst>
                <a:path w="272118" h="142538" extrusionOk="0">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1" name="Google Shape;2121;p35"/>
            <p:cNvSpPr/>
            <p:nvPr/>
          </p:nvSpPr>
          <p:spPr>
            <a:xfrm>
              <a:off x="10731230" y="3968928"/>
              <a:ext cx="369282" cy="58497"/>
            </a:xfrm>
            <a:custGeom>
              <a:avLst/>
              <a:gdLst/>
              <a:ahLst/>
              <a:cxnLst/>
              <a:rect l="l" t="t" r="r" b="b"/>
              <a:pathLst>
                <a:path w="369282" h="58497" extrusionOk="0">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2" name="Google Shape;2122;p35"/>
            <p:cNvSpPr/>
            <p:nvPr/>
          </p:nvSpPr>
          <p:spPr>
            <a:xfrm>
              <a:off x="10783053" y="3883656"/>
              <a:ext cx="272118" cy="12958"/>
            </a:xfrm>
            <a:custGeom>
              <a:avLst/>
              <a:gdLst/>
              <a:ahLst/>
              <a:cxnLst/>
              <a:rect l="l" t="t" r="r" b="b"/>
              <a:pathLst>
                <a:path w="272118" h="12958" extrusionOk="0">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3" name="Google Shape;2123;p35"/>
            <p:cNvSpPr/>
            <p:nvPr/>
          </p:nvSpPr>
          <p:spPr>
            <a:xfrm>
              <a:off x="10763616" y="3807139"/>
              <a:ext cx="64790" cy="12958"/>
            </a:xfrm>
            <a:custGeom>
              <a:avLst/>
              <a:gdLst/>
              <a:ahLst/>
              <a:cxnLst/>
              <a:rect l="l" t="t" r="r" b="b"/>
              <a:pathLst>
                <a:path w="64790" h="12958" extrusionOk="0">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4" name="Google Shape;2124;p35"/>
            <p:cNvSpPr/>
            <p:nvPr/>
          </p:nvSpPr>
          <p:spPr>
            <a:xfrm>
              <a:off x="10763616" y="3826576"/>
              <a:ext cx="51832" cy="12958"/>
            </a:xfrm>
            <a:custGeom>
              <a:avLst/>
              <a:gdLst/>
              <a:ahLst/>
              <a:cxnLst/>
              <a:rect l="l" t="t" r="r" b="b"/>
              <a:pathLst>
                <a:path w="51832" h="12958" extrusionOk="0">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25" name="Google Shape;2125;p35"/>
          <p:cNvGrpSpPr/>
          <p:nvPr/>
        </p:nvGrpSpPr>
        <p:grpSpPr>
          <a:xfrm>
            <a:off x="13037821" y="5498108"/>
            <a:ext cx="502574" cy="411631"/>
            <a:chOff x="10116884" y="3748625"/>
            <a:chExt cx="394176" cy="280651"/>
          </a:xfrm>
        </p:grpSpPr>
        <p:grpSp>
          <p:nvGrpSpPr>
            <p:cNvPr id="2126" name="Google Shape;2126;p35"/>
            <p:cNvGrpSpPr/>
            <p:nvPr/>
          </p:nvGrpSpPr>
          <p:grpSpPr>
            <a:xfrm>
              <a:off x="10116884" y="3748625"/>
              <a:ext cx="394176" cy="280651"/>
              <a:chOff x="10116884" y="3748625"/>
              <a:chExt cx="394176" cy="280651"/>
            </a:xfrm>
          </p:grpSpPr>
          <p:sp>
            <p:nvSpPr>
              <p:cNvPr id="2127" name="Google Shape;2127;p35"/>
              <p:cNvSpPr/>
              <p:nvPr/>
            </p:nvSpPr>
            <p:spPr>
              <a:xfrm>
                <a:off x="10116884" y="3748625"/>
                <a:ext cx="394176" cy="280651"/>
              </a:xfrm>
              <a:custGeom>
                <a:avLst/>
                <a:gdLst/>
                <a:ahLst/>
                <a:cxnLst/>
                <a:rect l="l" t="t" r="r" b="b"/>
                <a:pathLst>
                  <a:path w="394176" h="280651" extrusionOk="0">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28" name="Google Shape;2128;p35"/>
              <p:cNvSpPr/>
              <p:nvPr/>
            </p:nvSpPr>
            <p:spPr>
              <a:xfrm>
                <a:off x="10149441" y="3776903"/>
                <a:ext cx="68126" cy="17779"/>
              </a:xfrm>
              <a:custGeom>
                <a:avLst/>
                <a:gdLst/>
                <a:ahLst/>
                <a:cxnLst/>
                <a:rect l="l" t="t" r="r" b="b"/>
                <a:pathLst>
                  <a:path w="68126" h="17779" extrusionOk="0">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29" name="Google Shape;2129;p35"/>
            <p:cNvGrpSpPr/>
            <p:nvPr/>
          </p:nvGrpSpPr>
          <p:grpSpPr>
            <a:xfrm>
              <a:off x="10157033" y="3822776"/>
              <a:ext cx="150091" cy="150101"/>
              <a:chOff x="10157033" y="3822776"/>
              <a:chExt cx="150091" cy="150101"/>
            </a:xfrm>
          </p:grpSpPr>
          <p:sp>
            <p:nvSpPr>
              <p:cNvPr id="2130" name="Google Shape;2130;p35"/>
              <p:cNvSpPr/>
              <p:nvPr/>
            </p:nvSpPr>
            <p:spPr>
              <a:xfrm>
                <a:off x="10157033" y="3822776"/>
                <a:ext cx="150091" cy="150101"/>
              </a:xfrm>
              <a:custGeom>
                <a:avLst/>
                <a:gdLst/>
                <a:ahLst/>
                <a:cxnLst/>
                <a:rect l="l" t="t" r="r" b="b"/>
                <a:pathLst>
                  <a:path w="150091" h="150101" extrusionOk="0">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1" name="Google Shape;2131;p35"/>
              <p:cNvSpPr/>
              <p:nvPr/>
            </p:nvSpPr>
            <p:spPr>
              <a:xfrm>
                <a:off x="10193832" y="3859604"/>
                <a:ext cx="76493" cy="76484"/>
              </a:xfrm>
              <a:custGeom>
                <a:avLst/>
                <a:gdLst/>
                <a:ahLst/>
                <a:cxnLst/>
                <a:rect l="l" t="t" r="r" b="b"/>
                <a:pathLst>
                  <a:path w="76493" h="76484" extrusionOk="0">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32" name="Google Shape;2132;p35"/>
            <p:cNvGrpSpPr/>
            <p:nvPr/>
          </p:nvGrpSpPr>
          <p:grpSpPr>
            <a:xfrm>
              <a:off x="10316131" y="3822776"/>
              <a:ext cx="146450" cy="150101"/>
              <a:chOff x="10316131" y="3822776"/>
              <a:chExt cx="146450" cy="150101"/>
            </a:xfrm>
          </p:grpSpPr>
          <p:sp>
            <p:nvSpPr>
              <p:cNvPr id="2133" name="Google Shape;2133;p35"/>
              <p:cNvSpPr/>
              <p:nvPr/>
            </p:nvSpPr>
            <p:spPr>
              <a:xfrm>
                <a:off x="10316131" y="3822776"/>
                <a:ext cx="146450" cy="150101"/>
              </a:xfrm>
              <a:custGeom>
                <a:avLst/>
                <a:gdLst/>
                <a:ahLst/>
                <a:cxnLst/>
                <a:rect l="l" t="t" r="r" b="b"/>
                <a:pathLst>
                  <a:path w="146450" h="150101" extrusionOk="0">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4" name="Google Shape;2134;p35"/>
              <p:cNvSpPr/>
              <p:nvPr/>
            </p:nvSpPr>
            <p:spPr>
              <a:xfrm>
                <a:off x="10352921" y="3859604"/>
                <a:ext cx="76484" cy="76484"/>
              </a:xfrm>
              <a:custGeom>
                <a:avLst/>
                <a:gdLst/>
                <a:ahLst/>
                <a:cxnLst/>
                <a:rect l="l" t="t" r="r" b="b"/>
                <a:pathLst>
                  <a:path w="76484" h="76484" extrusionOk="0">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sp>
        <p:nvSpPr>
          <p:cNvPr id="2135" name="Google Shape;2135;p35"/>
          <p:cNvSpPr/>
          <p:nvPr/>
        </p:nvSpPr>
        <p:spPr>
          <a:xfrm>
            <a:off x="12287564" y="5366601"/>
            <a:ext cx="492030" cy="566317"/>
          </a:xfrm>
          <a:custGeom>
            <a:avLst/>
            <a:gdLst/>
            <a:ahLst/>
            <a:cxnLst/>
            <a:rect l="l" t="t" r="r" b="b"/>
            <a:pathLst>
              <a:path w="385906" h="385906" extrusionOk="0">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136" name="Google Shape;2136;p35"/>
          <p:cNvGrpSpPr/>
          <p:nvPr/>
        </p:nvGrpSpPr>
        <p:grpSpPr>
          <a:xfrm>
            <a:off x="10722319" y="5347245"/>
            <a:ext cx="479122" cy="551784"/>
            <a:chOff x="8300804" y="3645766"/>
            <a:chExt cx="375782" cy="376208"/>
          </a:xfrm>
        </p:grpSpPr>
        <p:sp>
          <p:nvSpPr>
            <p:cNvPr id="2137" name="Google Shape;2137;p35"/>
            <p:cNvSpPr/>
            <p:nvPr/>
          </p:nvSpPr>
          <p:spPr>
            <a:xfrm>
              <a:off x="8300804" y="3749856"/>
              <a:ext cx="375782" cy="272118"/>
            </a:xfrm>
            <a:custGeom>
              <a:avLst/>
              <a:gdLst/>
              <a:ahLst/>
              <a:cxnLst/>
              <a:rect l="l" t="t" r="r" b="b"/>
              <a:pathLst>
                <a:path w="375782" h="272118" extrusionOk="0">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8" name="Google Shape;2138;p35"/>
            <p:cNvSpPr/>
            <p:nvPr/>
          </p:nvSpPr>
          <p:spPr>
            <a:xfrm>
              <a:off x="8482216"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39" name="Google Shape;2139;p35"/>
            <p:cNvSpPr/>
            <p:nvPr/>
          </p:nvSpPr>
          <p:spPr>
            <a:xfrm>
              <a:off x="8611819" y="3646615"/>
              <a:ext cx="64553" cy="116198"/>
            </a:xfrm>
            <a:custGeom>
              <a:avLst/>
              <a:gdLst/>
              <a:ahLst/>
              <a:cxnLst/>
              <a:rect l="l" t="t" r="r" b="b"/>
              <a:pathLst>
                <a:path w="64553" h="116198" extrusionOk="0">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0" name="Google Shape;2140;p35"/>
            <p:cNvSpPr/>
            <p:nvPr/>
          </p:nvSpPr>
          <p:spPr>
            <a:xfrm>
              <a:off x="8559748" y="3645766"/>
              <a:ext cx="64983" cy="117048"/>
            </a:xfrm>
            <a:custGeom>
              <a:avLst/>
              <a:gdLst/>
              <a:ahLst/>
              <a:cxnLst/>
              <a:rect l="l" t="t" r="r" b="b"/>
              <a:pathLst>
                <a:path w="64983" h="117048" extrusionOk="0">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1" name="Google Shape;2141;p35"/>
            <p:cNvSpPr/>
            <p:nvPr/>
          </p:nvSpPr>
          <p:spPr>
            <a:xfrm>
              <a:off x="8333199" y="3717461"/>
              <a:ext cx="142538" cy="45353"/>
            </a:xfrm>
            <a:custGeom>
              <a:avLst/>
              <a:gdLst/>
              <a:ahLst/>
              <a:cxnLst/>
              <a:rect l="l" t="t" r="r" b="b"/>
              <a:pathLst>
                <a:path w="142538" h="45353" extrusionOk="0">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2" name="Google Shape;2142;p35"/>
            <p:cNvSpPr/>
            <p:nvPr/>
          </p:nvSpPr>
          <p:spPr>
            <a:xfrm>
              <a:off x="8320241" y="3808167"/>
              <a:ext cx="155496" cy="155496"/>
            </a:xfrm>
            <a:custGeom>
              <a:avLst/>
              <a:gdLst/>
              <a:ahLst/>
              <a:cxnLst/>
              <a:rect l="l" t="t" r="r" b="b"/>
              <a:pathLst>
                <a:path w="155496" h="155496" extrusionOk="0">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3" name="Google Shape;2143;p35"/>
            <p:cNvSpPr/>
            <p:nvPr/>
          </p:nvSpPr>
          <p:spPr>
            <a:xfrm>
              <a:off x="8359115" y="3847041"/>
              <a:ext cx="77748" cy="77748"/>
            </a:xfrm>
            <a:custGeom>
              <a:avLst/>
              <a:gdLst/>
              <a:ahLst/>
              <a:cxnLst/>
              <a:rect l="l" t="t" r="r" b="b"/>
              <a:pathLst>
                <a:path w="77748" h="77748" extrusionOk="0">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4" name="Google Shape;2144;p35"/>
            <p:cNvSpPr/>
            <p:nvPr/>
          </p:nvSpPr>
          <p:spPr>
            <a:xfrm>
              <a:off x="8508132"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5" name="Google Shape;2145;p35"/>
            <p:cNvSpPr/>
            <p:nvPr/>
          </p:nvSpPr>
          <p:spPr>
            <a:xfrm>
              <a:off x="8534048"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6" name="Google Shape;2146;p35"/>
            <p:cNvSpPr/>
            <p:nvPr/>
          </p:nvSpPr>
          <p:spPr>
            <a:xfrm>
              <a:off x="8559964"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7" name="Google Shape;2147;p35"/>
            <p:cNvSpPr/>
            <p:nvPr/>
          </p:nvSpPr>
          <p:spPr>
            <a:xfrm>
              <a:off x="8585880"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8" name="Google Shape;2148;p35"/>
            <p:cNvSpPr/>
            <p:nvPr/>
          </p:nvSpPr>
          <p:spPr>
            <a:xfrm>
              <a:off x="8611796" y="3749856"/>
              <a:ext cx="12958" cy="272118"/>
            </a:xfrm>
            <a:custGeom>
              <a:avLst/>
              <a:gdLst/>
              <a:ahLst/>
              <a:cxnLst/>
              <a:rect l="l" t="t" r="r" b="b"/>
              <a:pathLst>
                <a:path w="12958" h="272118" extrusionOk="0">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49" name="Google Shape;2149;p35"/>
            <p:cNvSpPr/>
            <p:nvPr/>
          </p:nvSpPr>
          <p:spPr>
            <a:xfrm>
              <a:off x="8637712" y="3756335"/>
              <a:ext cx="12958" cy="259160"/>
            </a:xfrm>
            <a:custGeom>
              <a:avLst/>
              <a:gdLst/>
              <a:ahLst/>
              <a:cxnLst/>
              <a:rect l="l" t="t" r="r" b="b"/>
              <a:pathLst>
                <a:path w="12958" h="259160" extrusionOk="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50" name="Google Shape;2150;p35"/>
          <p:cNvGrpSpPr/>
          <p:nvPr/>
        </p:nvGrpSpPr>
        <p:grpSpPr>
          <a:xfrm>
            <a:off x="11487736" y="5367081"/>
            <a:ext cx="492029" cy="570077"/>
            <a:chOff x="8901131" y="3659290"/>
            <a:chExt cx="385905" cy="388680"/>
          </a:xfrm>
        </p:grpSpPr>
        <p:sp>
          <p:nvSpPr>
            <p:cNvPr id="2151" name="Google Shape;2151;p35"/>
            <p:cNvSpPr/>
            <p:nvPr/>
          </p:nvSpPr>
          <p:spPr>
            <a:xfrm>
              <a:off x="9110163" y="3662063"/>
              <a:ext cx="176873" cy="385906"/>
            </a:xfrm>
            <a:custGeom>
              <a:avLst/>
              <a:gdLst/>
              <a:ahLst/>
              <a:cxnLst/>
              <a:rect l="l" t="t" r="r" b="b"/>
              <a:pathLst>
                <a:path w="176873" h="385906" extrusionOk="0">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2" name="Google Shape;2152;p35"/>
            <p:cNvSpPr/>
            <p:nvPr/>
          </p:nvSpPr>
          <p:spPr>
            <a:xfrm>
              <a:off x="8901131" y="3659290"/>
              <a:ext cx="176873" cy="388680"/>
            </a:xfrm>
            <a:custGeom>
              <a:avLst/>
              <a:gdLst/>
              <a:ahLst/>
              <a:cxnLst/>
              <a:rect l="l" t="t" r="r" b="b"/>
              <a:pathLst>
                <a:path w="176873" h="388680" extrusionOk="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53" name="Google Shape;2153;p35"/>
          <p:cNvGrpSpPr/>
          <p:nvPr/>
        </p:nvGrpSpPr>
        <p:grpSpPr>
          <a:xfrm>
            <a:off x="10085729" y="5383854"/>
            <a:ext cx="184375" cy="559163"/>
            <a:chOff x="7801518" y="3670726"/>
            <a:chExt cx="144608" cy="381239"/>
          </a:xfrm>
        </p:grpSpPr>
        <p:sp>
          <p:nvSpPr>
            <p:cNvPr id="2154" name="Google Shape;2154;p35"/>
            <p:cNvSpPr/>
            <p:nvPr/>
          </p:nvSpPr>
          <p:spPr>
            <a:xfrm>
              <a:off x="7801518" y="3670726"/>
              <a:ext cx="144608" cy="381239"/>
            </a:xfrm>
            <a:custGeom>
              <a:avLst/>
              <a:gdLst/>
              <a:ahLst/>
              <a:cxnLst/>
              <a:rect l="l" t="t" r="r" b="b"/>
              <a:pathLst>
                <a:path w="144608" h="381239" extrusionOk="0">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5" name="Google Shape;2155;p35"/>
            <p:cNvSpPr/>
            <p:nvPr/>
          </p:nvSpPr>
          <p:spPr>
            <a:xfrm>
              <a:off x="7867249" y="3828480"/>
              <a:ext cx="13146" cy="65730"/>
            </a:xfrm>
            <a:custGeom>
              <a:avLst/>
              <a:gdLst/>
              <a:ahLst/>
              <a:cxnLst/>
              <a:rect l="l" t="t" r="r" b="b"/>
              <a:pathLst>
                <a:path w="13146" h="65730" extrusionOk="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6" name="Google Shape;2156;p35"/>
            <p:cNvSpPr/>
            <p:nvPr/>
          </p:nvSpPr>
          <p:spPr>
            <a:xfrm>
              <a:off x="7840957" y="3854772"/>
              <a:ext cx="65730" cy="13146"/>
            </a:xfrm>
            <a:custGeom>
              <a:avLst/>
              <a:gdLst/>
              <a:ahLst/>
              <a:cxnLst/>
              <a:rect l="l" t="t" r="r" b="b"/>
              <a:pathLst>
                <a:path w="65730" h="13146" extrusionOk="0">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7" name="Google Shape;2157;p35"/>
            <p:cNvSpPr/>
            <p:nvPr/>
          </p:nvSpPr>
          <p:spPr>
            <a:xfrm>
              <a:off x="7827811"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8" name="Google Shape;2158;p35"/>
            <p:cNvSpPr/>
            <p:nvPr/>
          </p:nvSpPr>
          <p:spPr>
            <a:xfrm>
              <a:off x="7860676"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59" name="Google Shape;2159;p35"/>
            <p:cNvSpPr/>
            <p:nvPr/>
          </p:nvSpPr>
          <p:spPr>
            <a:xfrm>
              <a:off x="7893542" y="3723311"/>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0" name="Google Shape;2160;p35"/>
            <p:cNvSpPr/>
            <p:nvPr/>
          </p:nvSpPr>
          <p:spPr>
            <a:xfrm>
              <a:off x="7827811"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1" name="Google Shape;2161;p35"/>
            <p:cNvSpPr/>
            <p:nvPr/>
          </p:nvSpPr>
          <p:spPr>
            <a:xfrm>
              <a:off x="7860676"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2" name="Google Shape;2162;p35"/>
            <p:cNvSpPr/>
            <p:nvPr/>
          </p:nvSpPr>
          <p:spPr>
            <a:xfrm>
              <a:off x="7893542" y="3749603"/>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3" name="Google Shape;2163;p35"/>
            <p:cNvSpPr/>
            <p:nvPr/>
          </p:nvSpPr>
          <p:spPr>
            <a:xfrm>
              <a:off x="7827811"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4" name="Google Shape;2164;p35"/>
            <p:cNvSpPr/>
            <p:nvPr/>
          </p:nvSpPr>
          <p:spPr>
            <a:xfrm>
              <a:off x="7860676"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5" name="Google Shape;2165;p35"/>
            <p:cNvSpPr/>
            <p:nvPr/>
          </p:nvSpPr>
          <p:spPr>
            <a:xfrm>
              <a:off x="7893542" y="3775895"/>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6" name="Google Shape;2166;p35"/>
            <p:cNvSpPr/>
            <p:nvPr/>
          </p:nvSpPr>
          <p:spPr>
            <a:xfrm>
              <a:off x="7827811"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7" name="Google Shape;2167;p35"/>
            <p:cNvSpPr/>
            <p:nvPr/>
          </p:nvSpPr>
          <p:spPr>
            <a:xfrm>
              <a:off x="7860676"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8" name="Google Shape;2168;p35"/>
            <p:cNvSpPr/>
            <p:nvPr/>
          </p:nvSpPr>
          <p:spPr>
            <a:xfrm>
              <a:off x="7893542" y="3802188"/>
              <a:ext cx="26292" cy="13146"/>
            </a:xfrm>
            <a:custGeom>
              <a:avLst/>
              <a:gdLst/>
              <a:ahLst/>
              <a:cxnLst/>
              <a:rect l="l" t="t" r="r" b="b"/>
              <a:pathLst>
                <a:path w="26292" h="13146" extrusionOk="0">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9" name="Google Shape;2169;p35"/>
            <p:cNvSpPr/>
            <p:nvPr/>
          </p:nvSpPr>
          <p:spPr>
            <a:xfrm>
              <a:off x="7821238" y="3907357"/>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0" name="Google Shape;2170;p35"/>
            <p:cNvSpPr/>
            <p:nvPr/>
          </p:nvSpPr>
          <p:spPr>
            <a:xfrm>
              <a:off x="7880396" y="3907357"/>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1" name="Google Shape;2171;p35"/>
            <p:cNvSpPr/>
            <p:nvPr/>
          </p:nvSpPr>
          <p:spPr>
            <a:xfrm>
              <a:off x="7821238" y="3933650"/>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2" name="Google Shape;2172;p35"/>
            <p:cNvSpPr/>
            <p:nvPr/>
          </p:nvSpPr>
          <p:spPr>
            <a:xfrm>
              <a:off x="7880396" y="3933650"/>
              <a:ext cx="46011" cy="13146"/>
            </a:xfrm>
            <a:custGeom>
              <a:avLst/>
              <a:gdLst/>
              <a:ahLst/>
              <a:cxnLst/>
              <a:rect l="l" t="t" r="r" b="b"/>
              <a:pathLst>
                <a:path w="46011" h="13146" extrusionOk="0">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73" name="Google Shape;2173;p35"/>
          <p:cNvGrpSpPr/>
          <p:nvPr/>
        </p:nvGrpSpPr>
        <p:grpSpPr>
          <a:xfrm>
            <a:off x="9189416" y="5354919"/>
            <a:ext cx="528009" cy="617010"/>
            <a:chOff x="7098527" y="3650998"/>
            <a:chExt cx="414125" cy="420679"/>
          </a:xfrm>
        </p:grpSpPr>
        <p:sp>
          <p:nvSpPr>
            <p:cNvPr id="2174" name="Google Shape;2174;p35"/>
            <p:cNvSpPr/>
            <p:nvPr/>
          </p:nvSpPr>
          <p:spPr>
            <a:xfrm>
              <a:off x="7183021" y="3650998"/>
              <a:ext cx="144291" cy="84130"/>
            </a:xfrm>
            <a:custGeom>
              <a:avLst/>
              <a:gdLst/>
              <a:ahLst/>
              <a:cxnLst/>
              <a:rect l="l" t="t" r="r" b="b"/>
              <a:pathLst>
                <a:path w="144291" h="84130" extrusionOk="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5" name="Google Shape;2175;p35"/>
            <p:cNvSpPr/>
            <p:nvPr/>
          </p:nvSpPr>
          <p:spPr>
            <a:xfrm>
              <a:off x="7211167" y="3742140"/>
              <a:ext cx="146768" cy="43280"/>
            </a:xfrm>
            <a:custGeom>
              <a:avLst/>
              <a:gdLst/>
              <a:ahLst/>
              <a:cxnLst/>
              <a:rect l="l" t="t" r="r" b="b"/>
              <a:pathLst>
                <a:path w="146768" h="43280" extrusionOk="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6" name="Google Shape;2176;p35"/>
            <p:cNvSpPr/>
            <p:nvPr/>
          </p:nvSpPr>
          <p:spPr>
            <a:xfrm>
              <a:off x="7148065" y="3833287"/>
              <a:ext cx="105169" cy="112180"/>
            </a:xfrm>
            <a:custGeom>
              <a:avLst/>
              <a:gdLst/>
              <a:ahLst/>
              <a:cxnLst/>
              <a:rect l="l" t="t" r="r" b="b"/>
              <a:pathLst>
                <a:path w="105169" h="112180" extrusionOk="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77" name="Google Shape;2177;p35"/>
            <p:cNvSpPr/>
            <p:nvPr/>
          </p:nvSpPr>
          <p:spPr>
            <a:xfrm>
              <a:off x="7098527" y="3784208"/>
              <a:ext cx="414125" cy="287469"/>
            </a:xfrm>
            <a:custGeom>
              <a:avLst/>
              <a:gdLst/>
              <a:ahLst/>
              <a:cxnLst/>
              <a:rect l="l" t="t" r="r" b="b"/>
              <a:pathLst>
                <a:path w="414125" h="287469" extrusionOk="0">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78" name="Google Shape;2178;p35"/>
          <p:cNvGrpSpPr/>
          <p:nvPr/>
        </p:nvGrpSpPr>
        <p:grpSpPr>
          <a:xfrm>
            <a:off x="8415836" y="5451633"/>
            <a:ext cx="452053" cy="483234"/>
            <a:chOff x="6491798" y="3716938"/>
            <a:chExt cx="354551" cy="329470"/>
          </a:xfrm>
        </p:grpSpPr>
        <p:sp>
          <p:nvSpPr>
            <p:cNvPr id="2179" name="Google Shape;2179;p35"/>
            <p:cNvSpPr/>
            <p:nvPr/>
          </p:nvSpPr>
          <p:spPr>
            <a:xfrm>
              <a:off x="6491798" y="3716938"/>
              <a:ext cx="354551" cy="235417"/>
            </a:xfrm>
            <a:custGeom>
              <a:avLst/>
              <a:gdLst/>
              <a:ahLst/>
              <a:cxnLst/>
              <a:rect l="l" t="t" r="r" b="b"/>
              <a:pathLst>
                <a:path w="354551" h="235417" extrusionOk="0">
                  <a:moveTo>
                    <a:pt x="351666" y="-9584"/>
                  </a:moveTo>
                  <a:lnTo>
                    <a:pt x="351666" y="225833"/>
                  </a:lnTo>
                  <a:lnTo>
                    <a:pt x="-2886" y="225833"/>
                  </a:lnTo>
                  <a:lnTo>
                    <a:pt x="-2886" y="-9584"/>
                  </a:lnTo>
                  <a:close/>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0" name="Google Shape;2180;p35"/>
            <p:cNvSpPr/>
            <p:nvPr/>
          </p:nvSpPr>
          <p:spPr>
            <a:xfrm>
              <a:off x="6525431" y="3919294"/>
              <a:ext cx="287289" cy="5937"/>
            </a:xfrm>
            <a:custGeom>
              <a:avLst/>
              <a:gdLst/>
              <a:ahLst/>
              <a:cxnLst/>
              <a:rect l="l" t="t" r="r" b="b"/>
              <a:pathLst>
                <a:path w="287289" h="5937" extrusionOk="0">
                  <a:moveTo>
                    <a:pt x="36" y="-27"/>
                  </a:moveTo>
                  <a:lnTo>
                    <a:pt x="287325" y="-27"/>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1" name="Google Shape;2181;p35"/>
            <p:cNvSpPr/>
            <p:nvPr/>
          </p:nvSpPr>
          <p:spPr>
            <a:xfrm>
              <a:off x="6636013" y="3952355"/>
              <a:ext cx="66122" cy="55861"/>
            </a:xfrm>
            <a:custGeom>
              <a:avLst/>
              <a:gdLst/>
              <a:ahLst/>
              <a:cxnLst/>
              <a:rect l="l" t="t" r="r" b="b"/>
              <a:pathLst>
                <a:path w="66122" h="55861" extrusionOk="0">
                  <a:moveTo>
                    <a:pt x="63236" y="-9815"/>
                  </a:moveTo>
                  <a:lnTo>
                    <a:pt x="63236" y="46046"/>
                  </a:lnTo>
                  <a:lnTo>
                    <a:pt x="-2886" y="46046"/>
                  </a:lnTo>
                  <a:lnTo>
                    <a:pt x="-2886" y="-9815"/>
                  </a:lnTo>
                  <a:close/>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2" name="Google Shape;2182;p35"/>
            <p:cNvSpPr/>
            <p:nvPr/>
          </p:nvSpPr>
          <p:spPr>
            <a:xfrm>
              <a:off x="6600672" y="3981996"/>
              <a:ext cx="136804" cy="64412"/>
            </a:xfrm>
            <a:custGeom>
              <a:avLst/>
              <a:gdLst/>
              <a:ahLst/>
              <a:cxnLst/>
              <a:rect l="l" t="t" r="r" b="b"/>
              <a:pathLst>
                <a:path w="136804" h="64412" extrusionOk="0">
                  <a:moveTo>
                    <a:pt x="98577" y="-9869"/>
                  </a:moveTo>
                  <a:lnTo>
                    <a:pt x="118528" y="-9869"/>
                  </a:lnTo>
                  <a:lnTo>
                    <a:pt x="133918" y="54543"/>
                  </a:lnTo>
                  <a:lnTo>
                    <a:pt x="-2886" y="54543"/>
                  </a:lnTo>
                  <a:lnTo>
                    <a:pt x="11364" y="-9869"/>
                  </a:lnTo>
                  <a:lnTo>
                    <a:pt x="30745" y="-9869"/>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3" name="Google Shape;2183;p35"/>
            <p:cNvSpPr/>
            <p:nvPr/>
          </p:nvSpPr>
          <p:spPr>
            <a:xfrm>
              <a:off x="6644565" y="3952355"/>
              <a:ext cx="49021" cy="24511"/>
            </a:xfrm>
            <a:custGeom>
              <a:avLst/>
              <a:gdLst/>
              <a:ahLst/>
              <a:cxnLst/>
              <a:rect l="l" t="t" r="r" b="b"/>
              <a:pathLst>
                <a:path w="49021" h="24511" extrusionOk="0">
                  <a:moveTo>
                    <a:pt x="49058" y="-27"/>
                  </a:moveTo>
                  <a:cubicBezTo>
                    <a:pt x="49058" y="13653"/>
                    <a:pt x="38227" y="24484"/>
                    <a:pt x="24547" y="24484"/>
                  </a:cubicBezTo>
                  <a:cubicBezTo>
                    <a:pt x="10866" y="24484"/>
                    <a:pt x="36" y="14223"/>
                    <a:pt x="36" y="-27"/>
                  </a:cubicBezTo>
                </a:path>
              </a:pathLst>
            </a:custGeom>
            <a:solidFill>
              <a:srgbClr val="BC955C"/>
            </a:solidFill>
            <a:ln w="116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4" name="Google Shape;2184;p35"/>
            <p:cNvSpPr/>
            <p:nvPr/>
          </p:nvSpPr>
          <p:spPr>
            <a:xfrm>
              <a:off x="6539110" y="3763679"/>
              <a:ext cx="255368" cy="127114"/>
            </a:xfrm>
            <a:custGeom>
              <a:avLst/>
              <a:gdLst/>
              <a:ahLst/>
              <a:cxnLst/>
              <a:rect l="l" t="t" r="r" b="b"/>
              <a:pathLst>
                <a:path w="255368" h="127114" extrusionOk="0">
                  <a:moveTo>
                    <a:pt x="-2882" y="117541"/>
                  </a:moveTo>
                  <a:lnTo>
                    <a:pt x="47279" y="67380"/>
                  </a:lnTo>
                  <a:lnTo>
                    <a:pt x="85470" y="99301"/>
                  </a:lnTo>
                  <a:lnTo>
                    <a:pt x="127082" y="55979"/>
                  </a:lnTo>
                  <a:lnTo>
                    <a:pt x="160143" y="82770"/>
                  </a:lnTo>
                  <a:lnTo>
                    <a:pt x="252486" y="-9573"/>
                  </a:lnTo>
                </a:path>
              </a:pathLst>
            </a:custGeom>
            <a:solidFill>
              <a:srgbClr val="BC955C"/>
            </a:solidFill>
            <a:ln w="116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85" name="Google Shape;2185;p35"/>
          <p:cNvGrpSpPr/>
          <p:nvPr/>
        </p:nvGrpSpPr>
        <p:grpSpPr>
          <a:xfrm>
            <a:off x="7653573" y="5394154"/>
            <a:ext cx="461509" cy="537691"/>
            <a:chOff x="5893944" y="3677749"/>
            <a:chExt cx="361968" cy="366599"/>
          </a:xfrm>
        </p:grpSpPr>
        <p:sp>
          <p:nvSpPr>
            <p:cNvPr id="2186" name="Google Shape;2186;p35"/>
            <p:cNvSpPr/>
            <p:nvPr/>
          </p:nvSpPr>
          <p:spPr>
            <a:xfrm>
              <a:off x="6144068" y="3742644"/>
              <a:ext cx="42317" cy="42317"/>
            </a:xfrm>
            <a:custGeom>
              <a:avLst/>
              <a:gdLst/>
              <a:ahLst/>
              <a:cxnLst/>
              <a:rect l="l" t="t" r="r" b="b"/>
              <a:pathLst>
                <a:path w="42317" h="42317" extrusionOk="0">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solidFill>
              <a:srgbClr val="BC955C"/>
            </a:solidFill>
            <a:ln w="1605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7" name="Google Shape;2187;p35"/>
            <p:cNvSpPr/>
            <p:nvPr/>
          </p:nvSpPr>
          <p:spPr>
            <a:xfrm>
              <a:off x="5893944" y="3677749"/>
              <a:ext cx="361968" cy="366599"/>
            </a:xfrm>
            <a:custGeom>
              <a:avLst/>
              <a:gdLst/>
              <a:ahLst/>
              <a:cxnLst/>
              <a:rect l="l" t="t" r="r" b="b"/>
              <a:pathLst>
                <a:path w="361968" h="366599" extrusionOk="0">
                  <a:moveTo>
                    <a:pt x="359078" y="140669"/>
                  </a:moveTo>
                  <a:lnTo>
                    <a:pt x="154554" y="362944"/>
                  </a:lnTo>
                  <a:lnTo>
                    <a:pt x="-2890" y="218619"/>
                  </a:lnTo>
                  <a:lnTo>
                    <a:pt x="201633" y="-3656"/>
                  </a:lnTo>
                  <a:lnTo>
                    <a:pt x="342099" y="13324"/>
                  </a:lnTo>
                  <a:close/>
                </a:path>
              </a:pathLst>
            </a:custGeom>
            <a:solidFill>
              <a:srgbClr val="BC955C"/>
            </a:solidFill>
            <a:ln w="1605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88" name="Google Shape;2188;p35"/>
            <p:cNvSpPr/>
            <p:nvPr/>
          </p:nvSpPr>
          <p:spPr>
            <a:xfrm>
              <a:off x="5984243" y="3789658"/>
              <a:ext cx="92614" cy="103419"/>
            </a:xfrm>
            <a:custGeom>
              <a:avLst/>
              <a:gdLst/>
              <a:ahLst/>
              <a:cxnLst/>
              <a:rect l="l" t="t" r="r" b="b"/>
              <a:pathLst>
                <a:path w="92614" h="103419" extrusionOk="0">
                  <a:moveTo>
                    <a:pt x="-2838" y="99787"/>
                  </a:moveTo>
                  <a:lnTo>
                    <a:pt x="89776" y="-3633"/>
                  </a:lnTo>
                </a:path>
              </a:pathLst>
            </a:custGeom>
            <a:solidFill>
              <a:srgbClr val="BC955C"/>
            </a:solidFill>
            <a:ln w="1605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89" name="Google Shape;2189;p35"/>
          <p:cNvGrpSpPr/>
          <p:nvPr/>
        </p:nvGrpSpPr>
        <p:grpSpPr>
          <a:xfrm>
            <a:off x="9166776" y="6418150"/>
            <a:ext cx="514907" cy="592325"/>
            <a:chOff x="7080770" y="4375912"/>
            <a:chExt cx="403849" cy="403849"/>
          </a:xfrm>
        </p:grpSpPr>
        <p:sp>
          <p:nvSpPr>
            <p:cNvPr id="2190" name="Google Shape;2190;p35"/>
            <p:cNvSpPr/>
            <p:nvPr/>
          </p:nvSpPr>
          <p:spPr>
            <a:xfrm>
              <a:off x="7080770" y="4375912"/>
              <a:ext cx="403849" cy="403849"/>
            </a:xfrm>
            <a:custGeom>
              <a:avLst/>
              <a:gdLst/>
              <a:ahLst/>
              <a:cxnLst/>
              <a:rect l="l" t="t" r="r" b="b"/>
              <a:pathLst>
                <a:path w="403849" h="403849" extrusionOk="0">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1" name="Google Shape;2191;p35"/>
            <p:cNvSpPr/>
            <p:nvPr/>
          </p:nvSpPr>
          <p:spPr>
            <a:xfrm>
              <a:off x="7240627" y="4426393"/>
              <a:ext cx="84135" cy="84135"/>
            </a:xfrm>
            <a:custGeom>
              <a:avLst/>
              <a:gdLst/>
              <a:ahLst/>
              <a:cxnLst/>
              <a:rect l="l" t="t" r="r" b="b"/>
              <a:pathLst>
                <a:path w="84135" h="84135" extrusionOk="0">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2" name="Google Shape;2192;p35"/>
          <p:cNvGrpSpPr/>
          <p:nvPr/>
        </p:nvGrpSpPr>
        <p:grpSpPr>
          <a:xfrm>
            <a:off x="8399601" y="6370827"/>
            <a:ext cx="549990" cy="611593"/>
            <a:chOff x="6479064" y="4343647"/>
            <a:chExt cx="431365" cy="416986"/>
          </a:xfrm>
        </p:grpSpPr>
        <p:sp>
          <p:nvSpPr>
            <p:cNvPr id="2193" name="Google Shape;2193;p35"/>
            <p:cNvSpPr/>
            <p:nvPr/>
          </p:nvSpPr>
          <p:spPr>
            <a:xfrm>
              <a:off x="6479064" y="4343647"/>
              <a:ext cx="431365" cy="416986"/>
            </a:xfrm>
            <a:custGeom>
              <a:avLst/>
              <a:gdLst/>
              <a:ahLst/>
              <a:cxnLst/>
              <a:rect l="l" t="t" r="r" b="b"/>
              <a:pathLst>
                <a:path w="431365" h="416986" extrusionOk="0">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4" name="Google Shape;2194;p35"/>
            <p:cNvSpPr/>
            <p:nvPr/>
          </p:nvSpPr>
          <p:spPr>
            <a:xfrm>
              <a:off x="6515005" y="4386791"/>
              <a:ext cx="57520" cy="35939"/>
            </a:xfrm>
            <a:custGeom>
              <a:avLst/>
              <a:gdLst/>
              <a:ahLst/>
              <a:cxnLst/>
              <a:rect l="l" t="t" r="r" b="b"/>
              <a:pathLst>
                <a:path w="57520" h="35939" extrusionOk="0">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5" name="Google Shape;2195;p35"/>
            <p:cNvSpPr/>
            <p:nvPr/>
          </p:nvSpPr>
          <p:spPr>
            <a:xfrm>
              <a:off x="6816967" y="4386784"/>
              <a:ext cx="57520" cy="35946"/>
            </a:xfrm>
            <a:custGeom>
              <a:avLst/>
              <a:gdLst/>
              <a:ahLst/>
              <a:cxnLst/>
              <a:rect l="l" t="t" r="r" b="b"/>
              <a:pathLst>
                <a:path w="57520" h="35946" extrusionOk="0">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6" name="Google Shape;2196;p35"/>
          <p:cNvGrpSpPr/>
          <p:nvPr/>
        </p:nvGrpSpPr>
        <p:grpSpPr>
          <a:xfrm>
            <a:off x="6849883" y="6428878"/>
            <a:ext cx="359074" cy="578288"/>
            <a:chOff x="5263599" y="4383226"/>
            <a:chExt cx="281627" cy="394278"/>
          </a:xfrm>
        </p:grpSpPr>
        <p:sp>
          <p:nvSpPr>
            <p:cNvPr id="2197" name="Google Shape;2197;p35"/>
            <p:cNvSpPr/>
            <p:nvPr/>
          </p:nvSpPr>
          <p:spPr>
            <a:xfrm>
              <a:off x="5263599" y="4383226"/>
              <a:ext cx="281627" cy="394278"/>
            </a:xfrm>
            <a:custGeom>
              <a:avLst/>
              <a:gdLst/>
              <a:ahLst/>
              <a:cxnLst/>
              <a:rect l="l" t="t" r="r" b="b"/>
              <a:pathLst>
                <a:path w="281627" h="394278" extrusionOk="0">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8" name="Google Shape;2198;p35"/>
            <p:cNvSpPr/>
            <p:nvPr/>
          </p:nvSpPr>
          <p:spPr>
            <a:xfrm>
              <a:off x="5305843" y="4608528"/>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199" name="Google Shape;2199;p35"/>
          <p:cNvGrpSpPr/>
          <p:nvPr/>
        </p:nvGrpSpPr>
        <p:grpSpPr>
          <a:xfrm>
            <a:off x="6076154" y="6455334"/>
            <a:ext cx="378118" cy="553597"/>
            <a:chOff x="4656753" y="4401264"/>
            <a:chExt cx="296563" cy="377444"/>
          </a:xfrm>
        </p:grpSpPr>
        <p:sp>
          <p:nvSpPr>
            <p:cNvPr id="2200" name="Google Shape;2200;p35"/>
            <p:cNvSpPr/>
            <p:nvPr/>
          </p:nvSpPr>
          <p:spPr>
            <a:xfrm>
              <a:off x="4656753" y="4401264"/>
              <a:ext cx="67400" cy="67400"/>
            </a:xfrm>
            <a:custGeom>
              <a:avLst/>
              <a:gdLst/>
              <a:ahLst/>
              <a:cxnLst/>
              <a:rect l="l" t="t" r="r" b="b"/>
              <a:pathLst>
                <a:path w="67400" h="67400" extrusionOk="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1" name="Google Shape;2201;p35"/>
            <p:cNvSpPr/>
            <p:nvPr/>
          </p:nvSpPr>
          <p:spPr>
            <a:xfrm>
              <a:off x="4697194" y="4441704"/>
              <a:ext cx="26960" cy="26960"/>
            </a:xfrm>
            <a:custGeom>
              <a:avLst/>
              <a:gdLst/>
              <a:ahLst/>
              <a:cxnLst/>
              <a:rect l="l" t="t" r="r" b="b"/>
              <a:pathLst>
                <a:path w="26960" h="26960" extrusionOk="0">
                  <a:moveTo>
                    <a:pt x="26960" y="26960"/>
                  </a:moveTo>
                  <a:lnTo>
                    <a:pt x="26960" y="0"/>
                  </a:lnTo>
                  <a:cubicBezTo>
                    <a:pt x="12132" y="0"/>
                    <a:pt x="0" y="12132"/>
                    <a:pt x="0" y="26960"/>
                  </a:cubicBezTo>
                  <a:lnTo>
                    <a:pt x="26960" y="2696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2" name="Google Shape;2202;p35"/>
            <p:cNvSpPr/>
            <p:nvPr/>
          </p:nvSpPr>
          <p:spPr>
            <a:xfrm>
              <a:off x="4697194" y="4401264"/>
              <a:ext cx="256122" cy="377444"/>
            </a:xfrm>
            <a:custGeom>
              <a:avLst/>
              <a:gdLst/>
              <a:ahLst/>
              <a:cxnLst/>
              <a:rect l="l" t="t" r="r" b="b"/>
              <a:pathLst>
                <a:path w="256122" h="377444" extrusionOk="0">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03" name="Google Shape;2203;p35"/>
          <p:cNvGrpSpPr/>
          <p:nvPr/>
        </p:nvGrpSpPr>
        <p:grpSpPr>
          <a:xfrm>
            <a:off x="5279372" y="6495439"/>
            <a:ext cx="502704" cy="454369"/>
            <a:chOff x="4031826" y="4428608"/>
            <a:chExt cx="394278" cy="309790"/>
          </a:xfrm>
        </p:grpSpPr>
        <p:sp>
          <p:nvSpPr>
            <p:cNvPr id="2204" name="Google Shape;2204;p35"/>
            <p:cNvSpPr/>
            <p:nvPr/>
          </p:nvSpPr>
          <p:spPr>
            <a:xfrm>
              <a:off x="4031826" y="4428608"/>
              <a:ext cx="394278" cy="309790"/>
            </a:xfrm>
            <a:custGeom>
              <a:avLst/>
              <a:gdLst/>
              <a:ahLst/>
              <a:cxnLst/>
              <a:rect l="l" t="t" r="r" b="b"/>
              <a:pathLst>
                <a:path w="394278" h="309790" extrusionOk="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5" name="Google Shape;2205;p35"/>
            <p:cNvSpPr/>
            <p:nvPr/>
          </p:nvSpPr>
          <p:spPr>
            <a:xfrm>
              <a:off x="4271210" y="4428608"/>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06" name="Google Shape;2206;p35"/>
            <p:cNvSpPr/>
            <p:nvPr/>
          </p:nvSpPr>
          <p:spPr>
            <a:xfrm>
              <a:off x="4158559" y="4710236"/>
              <a:ext cx="28162" cy="28162"/>
            </a:xfrm>
            <a:custGeom>
              <a:avLst/>
              <a:gdLst/>
              <a:ahLst/>
              <a:cxnLst/>
              <a:rect l="l" t="t" r="r" b="b"/>
              <a:pathLst>
                <a:path w="28162" h="28162" extrusionOk="0">
                  <a:moveTo>
                    <a:pt x="0" y="0"/>
                  </a:moveTo>
                  <a:lnTo>
                    <a:pt x="28163" y="0"/>
                  </a:lnTo>
                  <a:lnTo>
                    <a:pt x="28163" y="28163"/>
                  </a:lnTo>
                  <a:lnTo>
                    <a:pt x="0" y="2816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207" name="Google Shape;2207;p35"/>
          <p:cNvSpPr/>
          <p:nvPr/>
        </p:nvSpPr>
        <p:spPr>
          <a:xfrm>
            <a:off x="4552951" y="6515945"/>
            <a:ext cx="502704" cy="454617"/>
          </a:xfrm>
          <a:custGeom>
            <a:avLst/>
            <a:gdLst/>
            <a:ahLst/>
            <a:cxnLst/>
            <a:rect l="l" t="t" r="r" b="b"/>
            <a:pathLst>
              <a:path w="394278" h="309790" extrusionOk="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208" name="Google Shape;2208;p35"/>
          <p:cNvGrpSpPr/>
          <p:nvPr/>
        </p:nvGrpSpPr>
        <p:grpSpPr>
          <a:xfrm>
            <a:off x="3740960" y="6564217"/>
            <a:ext cx="481961" cy="336615"/>
            <a:chOff x="2825228" y="4475501"/>
            <a:chExt cx="378009" cy="229505"/>
          </a:xfrm>
        </p:grpSpPr>
        <p:sp>
          <p:nvSpPr>
            <p:cNvPr id="2209" name="Google Shape;2209;p35"/>
            <p:cNvSpPr/>
            <p:nvPr/>
          </p:nvSpPr>
          <p:spPr>
            <a:xfrm>
              <a:off x="2825228" y="4475501"/>
              <a:ext cx="378009" cy="229505"/>
            </a:xfrm>
            <a:custGeom>
              <a:avLst/>
              <a:gdLst/>
              <a:ahLst/>
              <a:cxnLst/>
              <a:rect l="l" t="t" r="r" b="b"/>
              <a:pathLst>
                <a:path w="378009" h="229505" extrusionOk="0">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0" name="Google Shape;2210;p35"/>
            <p:cNvSpPr/>
            <p:nvPr/>
          </p:nvSpPr>
          <p:spPr>
            <a:xfrm>
              <a:off x="3081735" y="4583504"/>
              <a:ext cx="67501" cy="67501"/>
            </a:xfrm>
            <a:custGeom>
              <a:avLst/>
              <a:gdLst/>
              <a:ahLst/>
              <a:cxnLst/>
              <a:rect l="l" t="t" r="r" b="b"/>
              <a:pathLst>
                <a:path w="67501" h="67501" extrusionOk="0">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1" name="Google Shape;2211;p35"/>
            <p:cNvSpPr/>
            <p:nvPr/>
          </p:nvSpPr>
          <p:spPr>
            <a:xfrm>
              <a:off x="3122236" y="4624005"/>
              <a:ext cx="27000" cy="27000"/>
            </a:xfrm>
            <a:custGeom>
              <a:avLst/>
              <a:gdLst/>
              <a:ahLst/>
              <a:cxnLst/>
              <a:rect l="l" t="t" r="r" b="b"/>
              <a:pathLst>
                <a:path w="27000" h="27000" extrusionOk="0">
                  <a:moveTo>
                    <a:pt x="0" y="27001"/>
                  </a:moveTo>
                  <a:lnTo>
                    <a:pt x="27001" y="27001"/>
                  </a:lnTo>
                  <a:lnTo>
                    <a:pt x="27001" y="0"/>
                  </a:lnTo>
                  <a:cubicBezTo>
                    <a:pt x="12150" y="0"/>
                    <a:pt x="0" y="12150"/>
                    <a:pt x="0" y="2700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12" name="Google Shape;2212;p35"/>
          <p:cNvGrpSpPr/>
          <p:nvPr/>
        </p:nvGrpSpPr>
        <p:grpSpPr>
          <a:xfrm>
            <a:off x="3008166" y="6485016"/>
            <a:ext cx="481961" cy="475221"/>
            <a:chOff x="2250488" y="4421501"/>
            <a:chExt cx="378009" cy="324007"/>
          </a:xfrm>
        </p:grpSpPr>
        <p:sp>
          <p:nvSpPr>
            <p:cNvPr id="2213" name="Google Shape;2213;p35"/>
            <p:cNvSpPr/>
            <p:nvPr/>
          </p:nvSpPr>
          <p:spPr>
            <a:xfrm>
              <a:off x="2533995" y="4462002"/>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4" name="Google Shape;2214;p35"/>
            <p:cNvSpPr/>
            <p:nvPr/>
          </p:nvSpPr>
          <p:spPr>
            <a:xfrm>
              <a:off x="2317990" y="4421501"/>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5" name="Google Shape;2215;p35"/>
            <p:cNvSpPr/>
            <p:nvPr/>
          </p:nvSpPr>
          <p:spPr>
            <a:xfrm>
              <a:off x="2371991" y="4502503"/>
              <a:ext cx="27000" cy="27000"/>
            </a:xfrm>
            <a:custGeom>
              <a:avLst/>
              <a:gdLst/>
              <a:ahLst/>
              <a:cxnLst/>
              <a:rect l="l" t="t" r="r" b="b"/>
              <a:pathLst>
                <a:path w="27000" h="27000" extrusionOk="0">
                  <a:moveTo>
                    <a:pt x="0" y="0"/>
                  </a:moveTo>
                  <a:lnTo>
                    <a:pt x="27001" y="0"/>
                  </a:lnTo>
                  <a:lnTo>
                    <a:pt x="27001" y="27001"/>
                  </a:lnTo>
                  <a:lnTo>
                    <a:pt x="0" y="270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6" name="Google Shape;2216;p35"/>
            <p:cNvSpPr/>
            <p:nvPr/>
          </p:nvSpPr>
          <p:spPr>
            <a:xfrm>
              <a:off x="2250488" y="4475502"/>
              <a:ext cx="378009" cy="270006"/>
            </a:xfrm>
            <a:custGeom>
              <a:avLst/>
              <a:gdLst/>
              <a:ahLst/>
              <a:cxnLst/>
              <a:rect l="l" t="t" r="r" b="b"/>
              <a:pathLst>
                <a:path w="378009" h="270006" extrusionOk="0">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17" name="Google Shape;2217;p35"/>
          <p:cNvGrpSpPr/>
          <p:nvPr/>
        </p:nvGrpSpPr>
        <p:grpSpPr>
          <a:xfrm>
            <a:off x="2250964" y="6475698"/>
            <a:ext cx="527757" cy="477012"/>
            <a:chOff x="1656604" y="4415148"/>
            <a:chExt cx="413927" cy="325228"/>
          </a:xfrm>
        </p:grpSpPr>
        <p:sp>
          <p:nvSpPr>
            <p:cNvPr id="2218" name="Google Shape;2218;p35"/>
            <p:cNvSpPr/>
            <p:nvPr/>
          </p:nvSpPr>
          <p:spPr>
            <a:xfrm>
              <a:off x="1656604" y="4415148"/>
              <a:ext cx="413927" cy="325228"/>
            </a:xfrm>
            <a:custGeom>
              <a:avLst/>
              <a:gdLst/>
              <a:ahLst/>
              <a:cxnLst/>
              <a:rect l="l" t="t" r="r" b="b"/>
              <a:pathLst>
                <a:path w="413927" h="325228" extrusionOk="0">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19" name="Google Shape;2219;p35"/>
            <p:cNvSpPr/>
            <p:nvPr/>
          </p:nvSpPr>
          <p:spPr>
            <a:xfrm>
              <a:off x="1774869" y="4489064"/>
              <a:ext cx="29566" cy="29566"/>
            </a:xfrm>
            <a:custGeom>
              <a:avLst/>
              <a:gdLst/>
              <a:ahLst/>
              <a:cxnLst/>
              <a:rect l="l" t="t" r="r" b="b"/>
              <a:pathLst>
                <a:path w="29566" h="29566" extrusionOk="0">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20" name="Google Shape;2220;p35"/>
          <p:cNvGrpSpPr/>
          <p:nvPr/>
        </p:nvGrpSpPr>
        <p:grpSpPr>
          <a:xfrm>
            <a:off x="7667612" y="6495171"/>
            <a:ext cx="428089" cy="493914"/>
            <a:chOff x="5904955" y="4428425"/>
            <a:chExt cx="335756" cy="336752"/>
          </a:xfrm>
        </p:grpSpPr>
        <p:sp>
          <p:nvSpPr>
            <p:cNvPr id="2221" name="Google Shape;2221;p35"/>
            <p:cNvSpPr/>
            <p:nvPr/>
          </p:nvSpPr>
          <p:spPr>
            <a:xfrm>
              <a:off x="5904955" y="4428425"/>
              <a:ext cx="335756" cy="336752"/>
            </a:xfrm>
            <a:custGeom>
              <a:avLst/>
              <a:gdLst/>
              <a:ahLst/>
              <a:cxnLst/>
              <a:rect l="l" t="t" r="r" b="b"/>
              <a:pathLst>
                <a:path w="335756" h="336752" extrusionOk="0">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2" name="Google Shape;2222;p35"/>
            <p:cNvSpPr/>
            <p:nvPr/>
          </p:nvSpPr>
          <p:spPr>
            <a:xfrm>
              <a:off x="5970621" y="4494813"/>
              <a:ext cx="204523" cy="204523"/>
            </a:xfrm>
            <a:custGeom>
              <a:avLst/>
              <a:gdLst/>
              <a:ahLst/>
              <a:cxnLst/>
              <a:rect l="l" t="t" r="r" b="b"/>
              <a:pathLst>
                <a:path w="204523" h="204523" extrusionOk="0">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solidFill>
              <a:srgbClr val="BC955C"/>
            </a:solidFill>
            <a:ln w="1337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3" name="Google Shape;2223;p35"/>
            <p:cNvSpPr/>
            <p:nvPr/>
          </p:nvSpPr>
          <p:spPr>
            <a:xfrm>
              <a:off x="6072883" y="4463299"/>
              <a:ext cx="6699" cy="267555"/>
            </a:xfrm>
            <a:custGeom>
              <a:avLst/>
              <a:gdLst/>
              <a:ahLst/>
              <a:cxnLst/>
              <a:rect l="l" t="t" r="r" b="b"/>
              <a:pathLst>
                <a:path w="6699" h="267555" extrusionOk="0">
                  <a:moveTo>
                    <a:pt x="31" y="-59"/>
                  </a:moveTo>
                  <a:lnTo>
                    <a:pt x="31" y="267497"/>
                  </a:ln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4" name="Google Shape;2224;p35"/>
            <p:cNvSpPr/>
            <p:nvPr/>
          </p:nvSpPr>
          <p:spPr>
            <a:xfrm>
              <a:off x="5939106" y="4597075"/>
              <a:ext cx="267553" cy="6699"/>
            </a:xfrm>
            <a:custGeom>
              <a:avLst/>
              <a:gdLst/>
              <a:ahLst/>
              <a:cxnLst/>
              <a:rect l="l" t="t" r="r" b="b"/>
              <a:pathLst>
                <a:path w="267553" h="6699" extrusionOk="0">
                  <a:moveTo>
                    <a:pt x="31" y="-59"/>
                  </a:moveTo>
                  <a:lnTo>
                    <a:pt x="267584" y="-59"/>
                  </a:lnTo>
                </a:path>
              </a:pathLst>
            </a:custGeom>
            <a:solidFill>
              <a:srgbClr val="BC955C"/>
            </a:solidFill>
            <a:ln w="13375"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25" name="Google Shape;2225;p35"/>
          <p:cNvGrpSpPr/>
          <p:nvPr/>
        </p:nvGrpSpPr>
        <p:grpSpPr>
          <a:xfrm>
            <a:off x="1471985" y="7391376"/>
            <a:ext cx="492934" cy="567048"/>
            <a:chOff x="1045640" y="5039460"/>
            <a:chExt cx="386615" cy="386615"/>
          </a:xfrm>
        </p:grpSpPr>
        <p:sp>
          <p:nvSpPr>
            <p:cNvPr id="2226" name="Google Shape;2226;p35"/>
            <p:cNvSpPr/>
            <p:nvPr/>
          </p:nvSpPr>
          <p:spPr>
            <a:xfrm>
              <a:off x="1045640" y="5039460"/>
              <a:ext cx="385994" cy="386615"/>
            </a:xfrm>
            <a:custGeom>
              <a:avLst/>
              <a:gdLst/>
              <a:ahLst/>
              <a:cxnLst/>
              <a:rect l="l" t="t" r="r" b="b"/>
              <a:pathLst>
                <a:path w="385994" h="386615" extrusionOk="0">
                  <a:moveTo>
                    <a:pt x="0" y="0"/>
                  </a:moveTo>
                  <a:lnTo>
                    <a:pt x="385994" y="0"/>
                  </a:lnTo>
                  <a:lnTo>
                    <a:pt x="385994" y="386616"/>
                  </a:lnTo>
                  <a:lnTo>
                    <a:pt x="0" y="386616"/>
                  </a:lnTo>
                  <a:close/>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7" name="Google Shape;2227;p35"/>
            <p:cNvSpPr/>
            <p:nvPr/>
          </p:nvSpPr>
          <p:spPr>
            <a:xfrm>
              <a:off x="1045640" y="5114048"/>
              <a:ext cx="386615" cy="6474"/>
            </a:xfrm>
            <a:custGeom>
              <a:avLst/>
              <a:gdLst/>
              <a:ahLst/>
              <a:cxnLst/>
              <a:rect l="l" t="t" r="r" b="b"/>
              <a:pathLst>
                <a:path w="386615" h="6474" extrusionOk="0">
                  <a:moveTo>
                    <a:pt x="0" y="0"/>
                  </a:moveTo>
                  <a:lnTo>
                    <a:pt x="386616" y="0"/>
                  </a:lnTo>
                </a:path>
              </a:pathLst>
            </a:custGeom>
            <a:solidFill>
              <a:srgbClr val="BC955C"/>
            </a:solidFill>
            <a:ln w="12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8" name="Google Shape;2228;p35"/>
            <p:cNvSpPr/>
            <p:nvPr/>
          </p:nvSpPr>
          <p:spPr>
            <a:xfrm>
              <a:off x="1089150" y="5385674"/>
              <a:ext cx="287164" cy="6474"/>
            </a:xfrm>
            <a:custGeom>
              <a:avLst/>
              <a:gdLst/>
              <a:ahLst/>
              <a:cxnLst/>
              <a:rect l="l" t="t" r="r" b="b"/>
              <a:pathLst>
                <a:path w="287164" h="6474" extrusionOk="0">
                  <a:moveTo>
                    <a:pt x="0" y="0"/>
                  </a:moveTo>
                  <a:lnTo>
                    <a:pt x="287165" y="0"/>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29" name="Google Shape;2229;p35"/>
            <p:cNvSpPr/>
            <p:nvPr/>
          </p:nvSpPr>
          <p:spPr>
            <a:xfrm>
              <a:off x="1115255" y="5039460"/>
              <a:ext cx="6474" cy="70236"/>
            </a:xfrm>
            <a:custGeom>
              <a:avLst/>
              <a:gdLst/>
              <a:ahLst/>
              <a:cxnLst/>
              <a:rect l="l" t="t" r="r" b="b"/>
              <a:pathLst>
                <a:path w="6474" h="70236" extrusionOk="0">
                  <a:moveTo>
                    <a:pt x="0" y="0"/>
                  </a:moveTo>
                  <a:lnTo>
                    <a:pt x="0" y="70237"/>
                  </a:lnTo>
                </a:path>
              </a:pathLst>
            </a:custGeom>
            <a:solidFill>
              <a:srgbClr val="BC955C"/>
            </a:solidFill>
            <a:ln w="95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0" name="Google Shape;2230;p35"/>
            <p:cNvSpPr/>
            <p:nvPr/>
          </p:nvSpPr>
          <p:spPr>
            <a:xfrm>
              <a:off x="1118985" y="5309843"/>
              <a:ext cx="6474" cy="45996"/>
            </a:xfrm>
            <a:custGeom>
              <a:avLst/>
              <a:gdLst/>
              <a:ahLst/>
              <a:cxnLst/>
              <a:rect l="l" t="t" r="r" b="b"/>
              <a:pathLst>
                <a:path w="6474" h="45996" extrusionOk="0">
                  <a:moveTo>
                    <a:pt x="0" y="0"/>
                  </a:moveTo>
                  <a:lnTo>
                    <a:pt x="0" y="45996"/>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1" name="Google Shape;2231;p35"/>
            <p:cNvSpPr/>
            <p:nvPr/>
          </p:nvSpPr>
          <p:spPr>
            <a:xfrm>
              <a:off x="1177412" y="5254523"/>
              <a:ext cx="6474" cy="101315"/>
            </a:xfrm>
            <a:custGeom>
              <a:avLst/>
              <a:gdLst/>
              <a:ahLst/>
              <a:cxnLst/>
              <a:rect l="l" t="t" r="r" b="b"/>
              <a:pathLst>
                <a:path w="6474" h="101315" extrusionOk="0">
                  <a:moveTo>
                    <a:pt x="0" y="0"/>
                  </a:moveTo>
                  <a:lnTo>
                    <a:pt x="0" y="101316"/>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2" name="Google Shape;2232;p35"/>
            <p:cNvSpPr/>
            <p:nvPr/>
          </p:nvSpPr>
          <p:spPr>
            <a:xfrm>
              <a:off x="1235218" y="5286844"/>
              <a:ext cx="6474" cy="68994"/>
            </a:xfrm>
            <a:custGeom>
              <a:avLst/>
              <a:gdLst/>
              <a:ahLst/>
              <a:cxnLst/>
              <a:rect l="l" t="t" r="r" b="b"/>
              <a:pathLst>
                <a:path w="6474" h="68994" extrusionOk="0">
                  <a:moveTo>
                    <a:pt x="0" y="0"/>
                  </a:moveTo>
                  <a:lnTo>
                    <a:pt x="0" y="68994"/>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3" name="Google Shape;2233;p35"/>
            <p:cNvSpPr/>
            <p:nvPr/>
          </p:nvSpPr>
          <p:spPr>
            <a:xfrm>
              <a:off x="1293024" y="5253901"/>
              <a:ext cx="6474" cy="101937"/>
            </a:xfrm>
            <a:custGeom>
              <a:avLst/>
              <a:gdLst/>
              <a:ahLst/>
              <a:cxnLst/>
              <a:rect l="l" t="t" r="r" b="b"/>
              <a:pathLst>
                <a:path w="6474" h="101937" extrusionOk="0">
                  <a:moveTo>
                    <a:pt x="0" y="0"/>
                  </a:moveTo>
                  <a:lnTo>
                    <a:pt x="0" y="101937"/>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4" name="Google Shape;2234;p35"/>
            <p:cNvSpPr/>
            <p:nvPr/>
          </p:nvSpPr>
          <p:spPr>
            <a:xfrm>
              <a:off x="1351452" y="5204176"/>
              <a:ext cx="6474" cy="151662"/>
            </a:xfrm>
            <a:custGeom>
              <a:avLst/>
              <a:gdLst/>
              <a:ahLst/>
              <a:cxnLst/>
              <a:rect l="l" t="t" r="r" b="b"/>
              <a:pathLst>
                <a:path w="6474" h="151662" extrusionOk="0">
                  <a:moveTo>
                    <a:pt x="0" y="0"/>
                  </a:moveTo>
                  <a:lnTo>
                    <a:pt x="0" y="151663"/>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5" name="Google Shape;2235;p35"/>
            <p:cNvSpPr/>
            <p:nvPr/>
          </p:nvSpPr>
          <p:spPr>
            <a:xfrm>
              <a:off x="1144468" y="5064942"/>
              <a:ext cx="39158" cy="26105"/>
            </a:xfrm>
            <a:custGeom>
              <a:avLst/>
              <a:gdLst/>
              <a:ahLst/>
              <a:cxnLst/>
              <a:rect l="l" t="t" r="r" b="b"/>
              <a:pathLst>
                <a:path w="39158" h="26105" extrusionOk="0">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6" name="Google Shape;2236;p35"/>
            <p:cNvSpPr/>
            <p:nvPr/>
          </p:nvSpPr>
          <p:spPr>
            <a:xfrm>
              <a:off x="1192329" y="5064942"/>
              <a:ext cx="38537" cy="26105"/>
            </a:xfrm>
            <a:custGeom>
              <a:avLst/>
              <a:gdLst/>
              <a:ahLst/>
              <a:cxnLst/>
              <a:rect l="l" t="t" r="r" b="b"/>
              <a:pathLst>
                <a:path w="38537" h="26105" extrusionOk="0">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7" name="Google Shape;2237;p35"/>
            <p:cNvSpPr/>
            <p:nvPr/>
          </p:nvSpPr>
          <p:spPr>
            <a:xfrm>
              <a:off x="1239568" y="5064942"/>
              <a:ext cx="38537" cy="26105"/>
            </a:xfrm>
            <a:custGeom>
              <a:avLst/>
              <a:gdLst/>
              <a:ahLst/>
              <a:cxnLst/>
              <a:rect l="l" t="t" r="r" b="b"/>
              <a:pathLst>
                <a:path w="38537" h="26105" extrusionOk="0">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8" name="Google Shape;2238;p35"/>
            <p:cNvSpPr/>
            <p:nvPr/>
          </p:nvSpPr>
          <p:spPr>
            <a:xfrm>
              <a:off x="1281836" y="5082348"/>
              <a:ext cx="8701" cy="8701"/>
            </a:xfrm>
            <a:custGeom>
              <a:avLst/>
              <a:gdLst/>
              <a:ahLst/>
              <a:cxnLst/>
              <a:rect l="l" t="t" r="r" b="b"/>
              <a:pathLst>
                <a:path w="8701" h="8701" extrusionOk="0">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BC955C"/>
            </a:solidFill>
            <a:ln w="9525" cap="flat"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39" name="Google Shape;2239;p35"/>
            <p:cNvSpPr/>
            <p:nvPr/>
          </p:nvSpPr>
          <p:spPr>
            <a:xfrm>
              <a:off x="1113390" y="5143881"/>
              <a:ext cx="240547" cy="129907"/>
            </a:xfrm>
            <a:custGeom>
              <a:avLst/>
              <a:gdLst/>
              <a:ahLst/>
              <a:cxnLst/>
              <a:rect l="l" t="t" r="r" b="b"/>
              <a:pathLst>
                <a:path w="240547" h="129907" extrusionOk="0">
                  <a:moveTo>
                    <a:pt x="-6879" y="128290"/>
                  </a:moveTo>
                  <a:lnTo>
                    <a:pt x="68952" y="58052"/>
                  </a:lnTo>
                  <a:lnTo>
                    <a:pt x="124272" y="110886"/>
                  </a:lnTo>
                  <a:lnTo>
                    <a:pt x="233668" y="-1618"/>
                  </a:lnTo>
                </a:path>
              </a:pathLst>
            </a:custGeom>
            <a:solidFill>
              <a:srgbClr val="BC955C"/>
            </a:solidFill>
            <a:ln w="12800" cap="rnd" cmpd="sng">
              <a:solidFill>
                <a:srgbClr val="DDC9A3"/>
              </a:solidFill>
              <a:prstDash val="solid"/>
              <a:round/>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0" name="Google Shape;2240;p35"/>
            <p:cNvSpPr/>
            <p:nvPr/>
          </p:nvSpPr>
          <p:spPr>
            <a:xfrm>
              <a:off x="1115255" y="5039460"/>
              <a:ext cx="6474" cy="74588"/>
            </a:xfrm>
            <a:custGeom>
              <a:avLst/>
              <a:gdLst/>
              <a:ahLst/>
              <a:cxnLst/>
              <a:rect l="l" t="t" r="r" b="b"/>
              <a:pathLst>
                <a:path w="6474" h="74588" extrusionOk="0">
                  <a:moveTo>
                    <a:pt x="0" y="0"/>
                  </a:moveTo>
                  <a:lnTo>
                    <a:pt x="0" y="74588"/>
                  </a:lnTo>
                </a:path>
              </a:pathLst>
            </a:custGeom>
            <a:solidFill>
              <a:srgbClr val="BC955C"/>
            </a:solidFill>
            <a:ln w="12800"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41" name="Google Shape;2241;p35"/>
          <p:cNvGrpSpPr/>
          <p:nvPr/>
        </p:nvGrpSpPr>
        <p:grpSpPr>
          <a:xfrm>
            <a:off x="13826629" y="6493996"/>
            <a:ext cx="527990" cy="442877"/>
            <a:chOff x="10735557" y="4427624"/>
            <a:chExt cx="414110" cy="301955"/>
          </a:xfrm>
        </p:grpSpPr>
        <p:sp>
          <p:nvSpPr>
            <p:cNvPr id="2242" name="Google Shape;2242;p35"/>
            <p:cNvSpPr/>
            <p:nvPr/>
          </p:nvSpPr>
          <p:spPr>
            <a:xfrm>
              <a:off x="10735557" y="4427624"/>
              <a:ext cx="414110" cy="301955"/>
            </a:xfrm>
            <a:custGeom>
              <a:avLst/>
              <a:gdLst/>
              <a:ahLst/>
              <a:cxnLst/>
              <a:rect l="l" t="t" r="r" b="b"/>
              <a:pathLst>
                <a:path w="414110" h="301955" extrusionOk="0">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3" name="Google Shape;2243;p35"/>
            <p:cNvSpPr/>
            <p:nvPr/>
          </p:nvSpPr>
          <p:spPr>
            <a:xfrm>
              <a:off x="10778693" y="4462133"/>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4" name="Google Shape;2244;p35"/>
            <p:cNvSpPr/>
            <p:nvPr/>
          </p:nvSpPr>
          <p:spPr>
            <a:xfrm>
              <a:off x="10951239" y="4462133"/>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5" name="Google Shape;2245;p35"/>
            <p:cNvSpPr/>
            <p:nvPr/>
          </p:nvSpPr>
          <p:spPr>
            <a:xfrm>
              <a:off x="10778693" y="4565661"/>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6" name="Google Shape;2246;p35"/>
            <p:cNvSpPr/>
            <p:nvPr/>
          </p:nvSpPr>
          <p:spPr>
            <a:xfrm>
              <a:off x="10951239" y="4565661"/>
              <a:ext cx="155291" cy="86273"/>
            </a:xfrm>
            <a:custGeom>
              <a:avLst/>
              <a:gdLst/>
              <a:ahLst/>
              <a:cxnLst/>
              <a:rect l="l" t="t" r="r" b="b"/>
              <a:pathLst>
                <a:path w="155291" h="86273" extrusionOk="0">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47" name="Google Shape;2247;p35"/>
          <p:cNvGrpSpPr/>
          <p:nvPr/>
        </p:nvGrpSpPr>
        <p:grpSpPr>
          <a:xfrm>
            <a:off x="13086541" y="6480802"/>
            <a:ext cx="455960" cy="510387"/>
            <a:chOff x="10155096" y="4418628"/>
            <a:chExt cx="357616" cy="347983"/>
          </a:xfrm>
        </p:grpSpPr>
        <p:sp>
          <p:nvSpPr>
            <p:cNvPr id="2248" name="Google Shape;2248;p35"/>
            <p:cNvSpPr/>
            <p:nvPr/>
          </p:nvSpPr>
          <p:spPr>
            <a:xfrm>
              <a:off x="10159462" y="4418628"/>
              <a:ext cx="353250" cy="347983"/>
            </a:xfrm>
            <a:custGeom>
              <a:avLst/>
              <a:gdLst/>
              <a:ahLst/>
              <a:cxnLst/>
              <a:rect l="l" t="t" r="r" b="b"/>
              <a:pathLst>
                <a:path w="353250" h="347983" extrusionOk="0">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49" name="Google Shape;2249;p35"/>
            <p:cNvSpPr/>
            <p:nvPr/>
          </p:nvSpPr>
          <p:spPr>
            <a:xfrm>
              <a:off x="10244500"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0" name="Google Shape;2250;p35"/>
            <p:cNvSpPr/>
            <p:nvPr/>
          </p:nvSpPr>
          <p:spPr>
            <a:xfrm>
              <a:off x="10199798"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1" name="Google Shape;2251;p35"/>
            <p:cNvSpPr/>
            <p:nvPr/>
          </p:nvSpPr>
          <p:spPr>
            <a:xfrm>
              <a:off x="10155096" y="4418628"/>
              <a:ext cx="22351" cy="14900"/>
            </a:xfrm>
            <a:custGeom>
              <a:avLst/>
              <a:gdLst/>
              <a:ahLst/>
              <a:cxnLst/>
              <a:rect l="l" t="t" r="r" b="b"/>
              <a:pathLst>
                <a:path w="22351" h="14900" extrusionOk="0">
                  <a:moveTo>
                    <a:pt x="0" y="0"/>
                  </a:moveTo>
                  <a:lnTo>
                    <a:pt x="22351" y="0"/>
                  </a:lnTo>
                  <a:lnTo>
                    <a:pt x="22351" y="14901"/>
                  </a:lnTo>
                  <a:lnTo>
                    <a:pt x="0" y="1490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52" name="Google Shape;2252;p35"/>
          <p:cNvGrpSpPr/>
          <p:nvPr/>
        </p:nvGrpSpPr>
        <p:grpSpPr>
          <a:xfrm>
            <a:off x="12322239" y="6429813"/>
            <a:ext cx="422680" cy="583478"/>
            <a:chOff x="9555643" y="4383864"/>
            <a:chExt cx="331514" cy="397817"/>
          </a:xfrm>
        </p:grpSpPr>
        <p:sp>
          <p:nvSpPr>
            <p:cNvPr id="2253" name="Google Shape;2253;p35"/>
            <p:cNvSpPr/>
            <p:nvPr/>
          </p:nvSpPr>
          <p:spPr>
            <a:xfrm>
              <a:off x="9555643" y="4383864"/>
              <a:ext cx="331514" cy="397817"/>
            </a:xfrm>
            <a:custGeom>
              <a:avLst/>
              <a:gdLst/>
              <a:ahLst/>
              <a:cxnLst/>
              <a:rect l="l" t="t" r="r" b="b"/>
              <a:pathLst>
                <a:path w="331514" h="397817" extrusionOk="0">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4" name="Google Shape;2254;p35"/>
            <p:cNvSpPr/>
            <p:nvPr/>
          </p:nvSpPr>
          <p:spPr>
            <a:xfrm>
              <a:off x="9771127" y="4649076"/>
              <a:ext cx="66302" cy="66302"/>
            </a:xfrm>
            <a:custGeom>
              <a:avLst/>
              <a:gdLst/>
              <a:ahLst/>
              <a:cxnLst/>
              <a:rect l="l" t="t" r="r" b="b"/>
              <a:pathLst>
                <a:path w="66302" h="66302" extrusionOk="0">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55" name="Google Shape;2255;p35"/>
          <p:cNvGrpSpPr/>
          <p:nvPr/>
        </p:nvGrpSpPr>
        <p:grpSpPr>
          <a:xfrm>
            <a:off x="11454960" y="6463492"/>
            <a:ext cx="507215" cy="510542"/>
            <a:chOff x="8875424" y="4406826"/>
            <a:chExt cx="397816" cy="348089"/>
          </a:xfrm>
        </p:grpSpPr>
        <p:sp>
          <p:nvSpPr>
            <p:cNvPr id="2256" name="Google Shape;2256;p35"/>
            <p:cNvSpPr/>
            <p:nvPr/>
          </p:nvSpPr>
          <p:spPr>
            <a:xfrm>
              <a:off x="8925151" y="4514568"/>
              <a:ext cx="132605" cy="165756"/>
            </a:xfrm>
            <a:custGeom>
              <a:avLst/>
              <a:gdLst/>
              <a:ahLst/>
              <a:cxnLst/>
              <a:rect l="l" t="t" r="r" b="b"/>
              <a:pathLst>
                <a:path w="132605" h="165756" extrusionOk="0">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7" name="Google Shape;2257;p35"/>
            <p:cNvSpPr/>
            <p:nvPr/>
          </p:nvSpPr>
          <p:spPr>
            <a:xfrm>
              <a:off x="9082620" y="4539431"/>
              <a:ext cx="58014" cy="16575"/>
            </a:xfrm>
            <a:custGeom>
              <a:avLst/>
              <a:gdLst/>
              <a:ahLst/>
              <a:cxnLst/>
              <a:rect l="l" t="t" r="r" b="b"/>
              <a:pathLst>
                <a:path w="58014" h="16575" extrusionOk="0">
                  <a:moveTo>
                    <a:pt x="0" y="0"/>
                  </a:moveTo>
                  <a:lnTo>
                    <a:pt x="58015" y="0"/>
                  </a:lnTo>
                  <a:lnTo>
                    <a:pt x="58015"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8" name="Google Shape;2258;p35"/>
            <p:cNvSpPr/>
            <p:nvPr/>
          </p:nvSpPr>
          <p:spPr>
            <a:xfrm>
              <a:off x="9165499" y="4539431"/>
              <a:ext cx="58014" cy="16575"/>
            </a:xfrm>
            <a:custGeom>
              <a:avLst/>
              <a:gdLst/>
              <a:ahLst/>
              <a:cxnLst/>
              <a:rect l="l" t="t" r="r" b="b"/>
              <a:pathLst>
                <a:path w="58014" h="16575" extrusionOk="0">
                  <a:moveTo>
                    <a:pt x="0" y="0"/>
                  </a:moveTo>
                  <a:lnTo>
                    <a:pt x="58015" y="0"/>
                  </a:lnTo>
                  <a:lnTo>
                    <a:pt x="58015"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59" name="Google Shape;2259;p35"/>
            <p:cNvSpPr/>
            <p:nvPr/>
          </p:nvSpPr>
          <p:spPr>
            <a:xfrm>
              <a:off x="9082620" y="4580871"/>
              <a:ext cx="24863" cy="16575"/>
            </a:xfrm>
            <a:custGeom>
              <a:avLst/>
              <a:gdLst/>
              <a:ahLst/>
              <a:cxnLst/>
              <a:rect l="l" t="t" r="r" b="b"/>
              <a:pathLst>
                <a:path w="24863" h="16575" extrusionOk="0">
                  <a:moveTo>
                    <a:pt x="0" y="0"/>
                  </a:moveTo>
                  <a:lnTo>
                    <a:pt x="24864" y="0"/>
                  </a:lnTo>
                  <a:lnTo>
                    <a:pt x="24864"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0" name="Google Shape;2260;p35"/>
            <p:cNvSpPr/>
            <p:nvPr/>
          </p:nvSpPr>
          <p:spPr>
            <a:xfrm>
              <a:off x="9132347" y="4580871"/>
              <a:ext cx="91166" cy="16575"/>
            </a:xfrm>
            <a:custGeom>
              <a:avLst/>
              <a:gdLst/>
              <a:ahLst/>
              <a:cxnLst/>
              <a:rect l="l" t="t" r="r" b="b"/>
              <a:pathLst>
                <a:path w="91166" h="16575" extrusionOk="0">
                  <a:moveTo>
                    <a:pt x="0" y="0"/>
                  </a:moveTo>
                  <a:lnTo>
                    <a:pt x="91166" y="0"/>
                  </a:lnTo>
                  <a:lnTo>
                    <a:pt x="9116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1" name="Google Shape;2261;p35"/>
            <p:cNvSpPr/>
            <p:nvPr/>
          </p:nvSpPr>
          <p:spPr>
            <a:xfrm>
              <a:off x="9082620" y="4622310"/>
              <a:ext cx="66302" cy="16575"/>
            </a:xfrm>
            <a:custGeom>
              <a:avLst/>
              <a:gdLst/>
              <a:ahLst/>
              <a:cxnLst/>
              <a:rect l="l" t="t" r="r" b="b"/>
              <a:pathLst>
                <a:path w="66302" h="16575" extrusionOk="0">
                  <a:moveTo>
                    <a:pt x="0" y="0"/>
                  </a:moveTo>
                  <a:lnTo>
                    <a:pt x="66303" y="0"/>
                  </a:lnTo>
                  <a:lnTo>
                    <a:pt x="66303"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2" name="Google Shape;2262;p35"/>
            <p:cNvSpPr/>
            <p:nvPr/>
          </p:nvSpPr>
          <p:spPr>
            <a:xfrm>
              <a:off x="9190362" y="4622310"/>
              <a:ext cx="33151" cy="16575"/>
            </a:xfrm>
            <a:custGeom>
              <a:avLst/>
              <a:gdLst/>
              <a:ahLst/>
              <a:cxnLst/>
              <a:rect l="l" t="t" r="r" b="b"/>
              <a:pathLst>
                <a:path w="33151" h="16575" extrusionOk="0">
                  <a:moveTo>
                    <a:pt x="0" y="0"/>
                  </a:moveTo>
                  <a:lnTo>
                    <a:pt x="33151" y="0"/>
                  </a:lnTo>
                  <a:lnTo>
                    <a:pt x="33151"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3" name="Google Shape;2263;p35"/>
            <p:cNvSpPr/>
            <p:nvPr/>
          </p:nvSpPr>
          <p:spPr>
            <a:xfrm>
              <a:off x="9082620"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4" name="Google Shape;2264;p35"/>
            <p:cNvSpPr/>
            <p:nvPr/>
          </p:nvSpPr>
          <p:spPr>
            <a:xfrm>
              <a:off x="9115772"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5" name="Google Shape;2265;p35"/>
            <p:cNvSpPr/>
            <p:nvPr/>
          </p:nvSpPr>
          <p:spPr>
            <a:xfrm>
              <a:off x="9148923"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6" name="Google Shape;2266;p35"/>
            <p:cNvSpPr/>
            <p:nvPr/>
          </p:nvSpPr>
          <p:spPr>
            <a:xfrm>
              <a:off x="9206938" y="4663749"/>
              <a:ext cx="16575" cy="16575"/>
            </a:xfrm>
            <a:custGeom>
              <a:avLst/>
              <a:gdLst/>
              <a:ahLst/>
              <a:cxnLst/>
              <a:rect l="l" t="t" r="r" b="b"/>
              <a:pathLst>
                <a:path w="16575" h="16575" extrusionOk="0">
                  <a:moveTo>
                    <a:pt x="0" y="0"/>
                  </a:moveTo>
                  <a:lnTo>
                    <a:pt x="16576" y="0"/>
                  </a:lnTo>
                  <a:lnTo>
                    <a:pt x="16576" y="16576"/>
                  </a:lnTo>
                  <a:lnTo>
                    <a:pt x="0" y="1657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7" name="Google Shape;2267;p35"/>
            <p:cNvSpPr/>
            <p:nvPr/>
          </p:nvSpPr>
          <p:spPr>
            <a:xfrm>
              <a:off x="8875424" y="4406826"/>
              <a:ext cx="397816" cy="348089"/>
            </a:xfrm>
            <a:custGeom>
              <a:avLst/>
              <a:gdLst/>
              <a:ahLst/>
              <a:cxnLst/>
              <a:rect l="l" t="t" r="r" b="b"/>
              <a:pathLst>
                <a:path w="397816" h="348089" extrusionOk="0">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68" name="Google Shape;2268;p35"/>
          <p:cNvGrpSpPr/>
          <p:nvPr/>
        </p:nvGrpSpPr>
        <p:grpSpPr>
          <a:xfrm>
            <a:off x="10715864" y="6439618"/>
            <a:ext cx="492030" cy="566008"/>
            <a:chOff x="8295741" y="4390549"/>
            <a:chExt cx="385906" cy="385906"/>
          </a:xfrm>
        </p:grpSpPr>
        <p:sp>
          <p:nvSpPr>
            <p:cNvPr id="2269" name="Google Shape;2269;p35"/>
            <p:cNvSpPr/>
            <p:nvPr/>
          </p:nvSpPr>
          <p:spPr>
            <a:xfrm>
              <a:off x="8295741" y="4390549"/>
              <a:ext cx="385906" cy="385906"/>
            </a:xfrm>
            <a:custGeom>
              <a:avLst/>
              <a:gdLst/>
              <a:ahLst/>
              <a:cxnLst/>
              <a:rect l="l" t="t" r="r" b="b"/>
              <a:pathLst>
                <a:path w="385906" h="385906" extrusionOk="0">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0" name="Google Shape;2270;p35"/>
            <p:cNvSpPr/>
            <p:nvPr/>
          </p:nvSpPr>
          <p:spPr>
            <a:xfrm>
              <a:off x="8335940" y="4430748"/>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1" name="Google Shape;2271;p35"/>
            <p:cNvSpPr/>
            <p:nvPr/>
          </p:nvSpPr>
          <p:spPr>
            <a:xfrm>
              <a:off x="8335940" y="4495066"/>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2" name="Google Shape;2272;p35"/>
            <p:cNvSpPr/>
            <p:nvPr/>
          </p:nvSpPr>
          <p:spPr>
            <a:xfrm>
              <a:off x="8335940" y="4559383"/>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3" name="Google Shape;2273;p35"/>
            <p:cNvSpPr/>
            <p:nvPr/>
          </p:nvSpPr>
          <p:spPr>
            <a:xfrm>
              <a:off x="8335940" y="4623701"/>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4" name="Google Shape;2274;p35"/>
            <p:cNvSpPr/>
            <p:nvPr/>
          </p:nvSpPr>
          <p:spPr>
            <a:xfrm>
              <a:off x="8335940" y="4688019"/>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5" name="Google Shape;2275;p35"/>
            <p:cNvSpPr/>
            <p:nvPr/>
          </p:nvSpPr>
          <p:spPr>
            <a:xfrm>
              <a:off x="8593211" y="4430748"/>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6" name="Google Shape;2276;p35"/>
            <p:cNvSpPr/>
            <p:nvPr/>
          </p:nvSpPr>
          <p:spPr>
            <a:xfrm>
              <a:off x="8593211" y="4495066"/>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7" name="Google Shape;2277;p35"/>
            <p:cNvSpPr/>
            <p:nvPr/>
          </p:nvSpPr>
          <p:spPr>
            <a:xfrm>
              <a:off x="8593211" y="4559383"/>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8" name="Google Shape;2278;p35"/>
            <p:cNvSpPr/>
            <p:nvPr/>
          </p:nvSpPr>
          <p:spPr>
            <a:xfrm>
              <a:off x="8593211" y="4623701"/>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79" name="Google Shape;2279;p35"/>
            <p:cNvSpPr/>
            <p:nvPr/>
          </p:nvSpPr>
          <p:spPr>
            <a:xfrm>
              <a:off x="8593211" y="4688019"/>
              <a:ext cx="48238" cy="48238"/>
            </a:xfrm>
            <a:custGeom>
              <a:avLst/>
              <a:gdLst/>
              <a:ahLst/>
              <a:cxnLst/>
              <a:rect l="l" t="t" r="r" b="b"/>
              <a:pathLst>
                <a:path w="48238" h="48238" extrusionOk="0">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0" name="Google Shape;2280;p35"/>
            <p:cNvSpPr/>
            <p:nvPr/>
          </p:nvSpPr>
          <p:spPr>
            <a:xfrm>
              <a:off x="8440456" y="4530296"/>
              <a:ext cx="106413" cy="106413"/>
            </a:xfrm>
            <a:custGeom>
              <a:avLst/>
              <a:gdLst/>
              <a:ahLst/>
              <a:cxnLst/>
              <a:rect l="l" t="t" r="r" b="b"/>
              <a:pathLst>
                <a:path w="106413" h="106413" extrusionOk="0">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281" name="Google Shape;2281;p35"/>
          <p:cNvGrpSpPr/>
          <p:nvPr/>
        </p:nvGrpSpPr>
        <p:grpSpPr>
          <a:xfrm>
            <a:off x="9880649" y="6532402"/>
            <a:ext cx="594538" cy="377339"/>
            <a:chOff x="7640671" y="4453809"/>
            <a:chExt cx="466304" cy="257271"/>
          </a:xfrm>
        </p:grpSpPr>
        <p:sp>
          <p:nvSpPr>
            <p:cNvPr id="2282" name="Google Shape;2282;p35"/>
            <p:cNvSpPr/>
            <p:nvPr/>
          </p:nvSpPr>
          <p:spPr>
            <a:xfrm>
              <a:off x="7745188" y="4453809"/>
              <a:ext cx="257271" cy="257271"/>
            </a:xfrm>
            <a:custGeom>
              <a:avLst/>
              <a:gdLst/>
              <a:ahLst/>
              <a:cxnLst/>
              <a:rect l="l" t="t" r="r" b="b"/>
              <a:pathLst>
                <a:path w="257271" h="257271" extrusionOk="0">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3" name="Google Shape;2283;p35"/>
            <p:cNvSpPr/>
            <p:nvPr/>
          </p:nvSpPr>
          <p:spPr>
            <a:xfrm>
              <a:off x="7704989" y="4494008"/>
              <a:ext cx="80397" cy="176874"/>
            </a:xfrm>
            <a:custGeom>
              <a:avLst/>
              <a:gdLst/>
              <a:ahLst/>
              <a:cxnLst/>
              <a:rect l="l" t="t" r="r" b="b"/>
              <a:pathLst>
                <a:path w="80397" h="176874" extrusionOk="0">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4" name="Google Shape;2284;p35"/>
            <p:cNvSpPr/>
            <p:nvPr/>
          </p:nvSpPr>
          <p:spPr>
            <a:xfrm>
              <a:off x="7640671" y="4493948"/>
              <a:ext cx="80414" cy="176933"/>
            </a:xfrm>
            <a:custGeom>
              <a:avLst/>
              <a:gdLst/>
              <a:ahLst/>
              <a:cxnLst/>
              <a:rect l="l" t="t" r="r" b="b"/>
              <a:pathLst>
                <a:path w="80414" h="176933" extrusionOk="0">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5" name="Google Shape;2285;p35"/>
            <p:cNvSpPr/>
            <p:nvPr/>
          </p:nvSpPr>
          <p:spPr>
            <a:xfrm>
              <a:off x="7962260" y="4494008"/>
              <a:ext cx="80397" cy="176874"/>
            </a:xfrm>
            <a:custGeom>
              <a:avLst/>
              <a:gdLst/>
              <a:ahLst/>
              <a:cxnLst/>
              <a:rect l="l" t="t" r="r" b="b"/>
              <a:pathLst>
                <a:path w="80397" h="176874" extrusionOk="0">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6" name="Google Shape;2286;p35"/>
            <p:cNvSpPr/>
            <p:nvPr/>
          </p:nvSpPr>
          <p:spPr>
            <a:xfrm>
              <a:off x="8026561" y="4494029"/>
              <a:ext cx="80414" cy="176853"/>
            </a:xfrm>
            <a:custGeom>
              <a:avLst/>
              <a:gdLst/>
              <a:ahLst/>
              <a:cxnLst/>
              <a:rect l="l" t="t" r="r" b="b"/>
              <a:pathLst>
                <a:path w="80414" h="176853" extrusionOk="0">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7" name="Google Shape;2287;p35"/>
            <p:cNvSpPr/>
            <p:nvPr/>
          </p:nvSpPr>
          <p:spPr>
            <a:xfrm>
              <a:off x="7857744" y="4566366"/>
              <a:ext cx="32158" cy="32158"/>
            </a:xfrm>
            <a:custGeom>
              <a:avLst/>
              <a:gdLst/>
              <a:ahLst/>
              <a:cxnLst/>
              <a:rect l="l" t="t" r="r" b="b"/>
              <a:pathLst>
                <a:path w="32158" h="32158" extrusionOk="0">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8" name="Google Shape;2288;p35"/>
            <p:cNvSpPr/>
            <p:nvPr/>
          </p:nvSpPr>
          <p:spPr>
            <a:xfrm>
              <a:off x="7865784" y="4510087"/>
              <a:ext cx="88436" cy="80397"/>
            </a:xfrm>
            <a:custGeom>
              <a:avLst/>
              <a:gdLst/>
              <a:ahLst/>
              <a:cxnLst/>
              <a:rect l="l" t="t" r="r" b="b"/>
              <a:pathLst>
                <a:path w="88436" h="80397" extrusionOk="0">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89" name="Google Shape;2289;p35"/>
            <p:cNvSpPr/>
            <p:nvPr/>
          </p:nvSpPr>
          <p:spPr>
            <a:xfrm>
              <a:off x="7865784" y="4469889"/>
              <a:ext cx="16079" cy="32158"/>
            </a:xfrm>
            <a:custGeom>
              <a:avLst/>
              <a:gdLst/>
              <a:ahLst/>
              <a:cxnLst/>
              <a:rect l="l" t="t" r="r" b="b"/>
              <a:pathLst>
                <a:path w="16079" h="32158" extrusionOk="0">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0" name="Google Shape;2290;p35"/>
            <p:cNvSpPr/>
            <p:nvPr/>
          </p:nvSpPr>
          <p:spPr>
            <a:xfrm>
              <a:off x="7865784" y="4662842"/>
              <a:ext cx="16079" cy="32158"/>
            </a:xfrm>
            <a:custGeom>
              <a:avLst/>
              <a:gdLst/>
              <a:ahLst/>
              <a:cxnLst/>
              <a:rect l="l" t="t" r="r" b="b"/>
              <a:pathLst>
                <a:path w="16079" h="32158" extrusionOk="0">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1" name="Google Shape;2291;p35"/>
            <p:cNvSpPr/>
            <p:nvPr/>
          </p:nvSpPr>
          <p:spPr>
            <a:xfrm>
              <a:off x="7954221" y="4574405"/>
              <a:ext cx="32158" cy="16079"/>
            </a:xfrm>
            <a:custGeom>
              <a:avLst/>
              <a:gdLst/>
              <a:ahLst/>
              <a:cxnLst/>
              <a:rect l="l" t="t" r="r" b="b"/>
              <a:pathLst>
                <a:path w="32158" h="16079" extrusionOk="0">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2" name="Google Shape;2292;p35"/>
            <p:cNvSpPr/>
            <p:nvPr/>
          </p:nvSpPr>
          <p:spPr>
            <a:xfrm>
              <a:off x="7761267" y="4574405"/>
              <a:ext cx="32158" cy="16079"/>
            </a:xfrm>
            <a:custGeom>
              <a:avLst/>
              <a:gdLst/>
              <a:ahLst/>
              <a:cxnLst/>
              <a:rect l="l" t="t" r="r" b="b"/>
              <a:pathLst>
                <a:path w="32158" h="16079" extrusionOk="0">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293" name="Google Shape;2293;p35"/>
          <p:cNvSpPr/>
          <p:nvPr/>
        </p:nvSpPr>
        <p:spPr>
          <a:xfrm>
            <a:off x="3078714" y="8597750"/>
            <a:ext cx="410915" cy="472949"/>
          </a:xfrm>
          <a:custGeom>
            <a:avLst/>
            <a:gdLst/>
            <a:ahLst/>
            <a:cxnLst/>
            <a:rect l="l" t="t" r="r" b="b"/>
            <a:pathLst>
              <a:path w="322286" h="322282" extrusionOk="0">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294" name="Google Shape;2294;p35"/>
          <p:cNvGrpSpPr/>
          <p:nvPr/>
        </p:nvGrpSpPr>
        <p:grpSpPr>
          <a:xfrm>
            <a:off x="2202458" y="8461872"/>
            <a:ext cx="541654" cy="623092"/>
            <a:chOff x="1618560" y="5769327"/>
            <a:chExt cx="424827" cy="424826"/>
          </a:xfrm>
        </p:grpSpPr>
        <p:sp>
          <p:nvSpPr>
            <p:cNvPr id="2295" name="Google Shape;2295;p35"/>
            <p:cNvSpPr/>
            <p:nvPr/>
          </p:nvSpPr>
          <p:spPr>
            <a:xfrm>
              <a:off x="1618560" y="5769327"/>
              <a:ext cx="424827" cy="424826"/>
            </a:xfrm>
            <a:custGeom>
              <a:avLst/>
              <a:gdLst/>
              <a:ahLst/>
              <a:cxnLst/>
              <a:rect l="l" t="t" r="r" b="b"/>
              <a:pathLst>
                <a:path w="424827" h="424826" extrusionOk="0">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6" name="Google Shape;2296;p35"/>
            <p:cNvSpPr/>
            <p:nvPr/>
          </p:nvSpPr>
          <p:spPr>
            <a:xfrm>
              <a:off x="1668124" y="6045465"/>
              <a:ext cx="42482" cy="56643"/>
            </a:xfrm>
            <a:custGeom>
              <a:avLst/>
              <a:gdLst/>
              <a:ahLst/>
              <a:cxnLst/>
              <a:rect l="l" t="t" r="r" b="b"/>
              <a:pathLst>
                <a:path w="42482" h="56643" extrusionOk="0">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7" name="Google Shape;2297;p35"/>
            <p:cNvSpPr/>
            <p:nvPr/>
          </p:nvSpPr>
          <p:spPr>
            <a:xfrm>
              <a:off x="1951341" y="6045465"/>
              <a:ext cx="42482" cy="56643"/>
            </a:xfrm>
            <a:custGeom>
              <a:avLst/>
              <a:gdLst/>
              <a:ahLst/>
              <a:cxnLst/>
              <a:rect l="l" t="t" r="r" b="b"/>
              <a:pathLst>
                <a:path w="42482" h="56643" extrusionOk="0">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8" name="Google Shape;2298;p35"/>
            <p:cNvSpPr/>
            <p:nvPr/>
          </p:nvSpPr>
          <p:spPr>
            <a:xfrm>
              <a:off x="1823894" y="5903856"/>
              <a:ext cx="14160" cy="21241"/>
            </a:xfrm>
            <a:custGeom>
              <a:avLst/>
              <a:gdLst/>
              <a:ahLst/>
              <a:cxnLst/>
              <a:rect l="l" t="t" r="r" b="b"/>
              <a:pathLst>
                <a:path w="14160" h="21241" extrusionOk="0">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99" name="Google Shape;2299;p35"/>
            <p:cNvSpPr/>
            <p:nvPr/>
          </p:nvSpPr>
          <p:spPr>
            <a:xfrm>
              <a:off x="1753089" y="6045465"/>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0" name="Google Shape;2300;p35"/>
            <p:cNvSpPr/>
            <p:nvPr/>
          </p:nvSpPr>
          <p:spPr>
            <a:xfrm>
              <a:off x="1809733" y="6017143"/>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1" name="Google Shape;2301;p35"/>
            <p:cNvSpPr/>
            <p:nvPr/>
          </p:nvSpPr>
          <p:spPr>
            <a:xfrm>
              <a:off x="1866376" y="6045465"/>
              <a:ext cx="42482" cy="56643"/>
            </a:xfrm>
            <a:custGeom>
              <a:avLst/>
              <a:gdLst/>
              <a:ahLst/>
              <a:cxnLst/>
              <a:rect l="l" t="t" r="r" b="b"/>
              <a:pathLst>
                <a:path w="42482" h="56643" extrusionOk="0">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02" name="Google Shape;2302;p35"/>
          <p:cNvSpPr/>
          <p:nvPr/>
        </p:nvSpPr>
        <p:spPr>
          <a:xfrm>
            <a:off x="1499000" y="8652511"/>
            <a:ext cx="363307" cy="418161"/>
          </a:xfrm>
          <a:custGeom>
            <a:avLst/>
            <a:gdLst/>
            <a:ahLst/>
            <a:cxnLst/>
            <a:rect l="l" t="t" r="r" b="b"/>
            <a:pathLst>
              <a:path w="284947" h="284948" extrusionOk="0">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03" name="Google Shape;2303;p35"/>
          <p:cNvGrpSpPr/>
          <p:nvPr/>
        </p:nvGrpSpPr>
        <p:grpSpPr>
          <a:xfrm>
            <a:off x="13796317" y="7322237"/>
            <a:ext cx="610980" cy="645091"/>
            <a:chOff x="10711783" y="4992321"/>
            <a:chExt cx="479200" cy="439825"/>
          </a:xfrm>
        </p:grpSpPr>
        <p:sp>
          <p:nvSpPr>
            <p:cNvPr id="2304" name="Google Shape;2304;p35"/>
            <p:cNvSpPr/>
            <p:nvPr/>
          </p:nvSpPr>
          <p:spPr>
            <a:xfrm>
              <a:off x="10711783" y="4992321"/>
              <a:ext cx="479200" cy="439825"/>
            </a:xfrm>
            <a:custGeom>
              <a:avLst/>
              <a:gdLst/>
              <a:ahLst/>
              <a:cxnLst/>
              <a:rect l="l" t="t" r="r" b="b"/>
              <a:pathLst>
                <a:path w="479200" h="439825" extrusionOk="0">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5" name="Google Shape;2305;p35"/>
            <p:cNvSpPr/>
            <p:nvPr/>
          </p:nvSpPr>
          <p:spPr>
            <a:xfrm>
              <a:off x="1099930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6" name="Google Shape;2306;p35"/>
            <p:cNvSpPr/>
            <p:nvPr/>
          </p:nvSpPr>
          <p:spPr>
            <a:xfrm>
              <a:off x="1090346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07" name="Google Shape;2307;p35"/>
            <p:cNvSpPr/>
            <p:nvPr/>
          </p:nvSpPr>
          <p:spPr>
            <a:xfrm>
              <a:off x="10807624" y="5384096"/>
              <a:ext cx="15973" cy="15973"/>
            </a:xfrm>
            <a:custGeom>
              <a:avLst/>
              <a:gdLst/>
              <a:ahLst/>
              <a:cxnLst/>
              <a:rect l="l" t="t" r="r" b="b"/>
              <a:pathLst>
                <a:path w="15973" h="15973" extrusionOk="0">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08" name="Google Shape;2308;p35"/>
          <p:cNvSpPr/>
          <p:nvPr/>
        </p:nvSpPr>
        <p:spPr>
          <a:xfrm flipH="1">
            <a:off x="12308971" y="7470737"/>
            <a:ext cx="411530" cy="546535"/>
          </a:xfrm>
          <a:custGeom>
            <a:avLst/>
            <a:gdLst/>
            <a:ahLst/>
            <a:cxnLst/>
            <a:rect l="l" t="t" r="r" b="b"/>
            <a:pathLst>
              <a:path w="322769" h="372426" extrusionOk="0">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09" name="Google Shape;2309;p35"/>
          <p:cNvGrpSpPr/>
          <p:nvPr/>
        </p:nvGrpSpPr>
        <p:grpSpPr>
          <a:xfrm>
            <a:off x="3753956" y="8579047"/>
            <a:ext cx="506779" cy="565250"/>
            <a:chOff x="2835421" y="5849217"/>
            <a:chExt cx="397474" cy="385389"/>
          </a:xfrm>
        </p:grpSpPr>
        <p:sp>
          <p:nvSpPr>
            <p:cNvPr id="2310" name="Google Shape;2310;p35"/>
            <p:cNvSpPr/>
            <p:nvPr/>
          </p:nvSpPr>
          <p:spPr>
            <a:xfrm>
              <a:off x="2835421" y="5849217"/>
              <a:ext cx="397474" cy="385389"/>
            </a:xfrm>
            <a:custGeom>
              <a:avLst/>
              <a:gdLst/>
              <a:ahLst/>
              <a:cxnLst/>
              <a:rect l="l" t="t" r="r" b="b"/>
              <a:pathLst>
                <a:path w="397474" h="385389" extrusionOk="0">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1" name="Google Shape;2311;p35"/>
            <p:cNvSpPr/>
            <p:nvPr/>
          </p:nvSpPr>
          <p:spPr>
            <a:xfrm>
              <a:off x="2927904" y="5989499"/>
              <a:ext cx="46619" cy="160822"/>
            </a:xfrm>
            <a:custGeom>
              <a:avLst/>
              <a:gdLst/>
              <a:ahLst/>
              <a:cxnLst/>
              <a:rect l="l" t="t" r="r" b="b"/>
              <a:pathLst>
                <a:path w="46619" h="160822" extrusionOk="0">
                  <a:moveTo>
                    <a:pt x="0" y="0"/>
                  </a:moveTo>
                  <a:lnTo>
                    <a:pt x="46619" y="0"/>
                  </a:lnTo>
                  <a:lnTo>
                    <a:pt x="46619" y="160823"/>
                  </a:lnTo>
                  <a:lnTo>
                    <a:pt x="0" y="160823"/>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2" name="Google Shape;2312;p35"/>
            <p:cNvSpPr/>
            <p:nvPr/>
          </p:nvSpPr>
          <p:spPr>
            <a:xfrm>
              <a:off x="2998369" y="5989499"/>
              <a:ext cx="142003" cy="161015"/>
            </a:xfrm>
            <a:custGeom>
              <a:avLst/>
              <a:gdLst/>
              <a:ahLst/>
              <a:cxnLst/>
              <a:rect l="l" t="t" r="r" b="b"/>
              <a:pathLst>
                <a:path w="142003" h="161015" extrusionOk="0">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3" name="Google Shape;2313;p35"/>
            <p:cNvSpPr/>
            <p:nvPr/>
          </p:nvSpPr>
          <p:spPr>
            <a:xfrm>
              <a:off x="2927904" y="5933502"/>
              <a:ext cx="46579" cy="45167"/>
            </a:xfrm>
            <a:custGeom>
              <a:avLst/>
              <a:gdLst/>
              <a:ahLst/>
              <a:cxnLst/>
              <a:rect l="l" t="t" r="r" b="b"/>
              <a:pathLst>
                <a:path w="46579" h="45167" extrusionOk="0">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14" name="Google Shape;2314;p35"/>
          <p:cNvSpPr/>
          <p:nvPr/>
        </p:nvSpPr>
        <p:spPr>
          <a:xfrm>
            <a:off x="7597591" y="7654896"/>
            <a:ext cx="391246" cy="460949"/>
          </a:xfrm>
          <a:custGeom>
            <a:avLst/>
            <a:gdLst/>
            <a:ahLst/>
            <a:cxnLst/>
            <a:rect l="l" t="t" r="r" b="b"/>
            <a:pathLst>
              <a:path w="306860" h="314105" extrusionOk="0">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5" name="Google Shape;2315;p35"/>
          <p:cNvSpPr/>
          <p:nvPr/>
        </p:nvSpPr>
        <p:spPr>
          <a:xfrm>
            <a:off x="6894299" y="7563122"/>
            <a:ext cx="392020" cy="460852"/>
          </a:xfrm>
          <a:custGeom>
            <a:avLst/>
            <a:gdLst/>
            <a:ahLst/>
            <a:cxnLst/>
            <a:rect l="l" t="t" r="r" b="b"/>
            <a:pathLst>
              <a:path w="307467" h="314039" extrusionOk="0">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6" name="Google Shape;2316;p35"/>
          <p:cNvSpPr/>
          <p:nvPr/>
        </p:nvSpPr>
        <p:spPr>
          <a:xfrm>
            <a:off x="6096968" y="7519040"/>
            <a:ext cx="463548" cy="580891"/>
          </a:xfrm>
          <a:custGeom>
            <a:avLst/>
            <a:gdLst/>
            <a:ahLst/>
            <a:cxnLst/>
            <a:rect l="l" t="t" r="r" b="b"/>
            <a:pathLst>
              <a:path w="363567" h="395837" extrusionOk="0">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7" name="Google Shape;2317;p35"/>
          <p:cNvSpPr/>
          <p:nvPr/>
        </p:nvSpPr>
        <p:spPr>
          <a:xfrm>
            <a:off x="5354833" y="7423517"/>
            <a:ext cx="366574" cy="562986"/>
          </a:xfrm>
          <a:custGeom>
            <a:avLst/>
            <a:gdLst/>
            <a:ahLst/>
            <a:cxnLst/>
            <a:rect l="l" t="t" r="r" b="b"/>
            <a:pathLst>
              <a:path w="287509" h="383636" extrusionOk="0">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rgbClr val="BC955C"/>
          </a:solidFill>
          <a:ln w="9525" cap="flat" cmpd="sng">
            <a:solidFill>
              <a:srgbClr val="DDC9A3"/>
            </a:solidFill>
            <a:prstDash val="solid"/>
            <a:miter lim="8000"/>
            <a:headEnd type="none" w="sm" len="sm"/>
            <a:tailEnd type="none" w="sm" len="sm"/>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18" name="Google Shape;2318;p35"/>
          <p:cNvSpPr/>
          <p:nvPr/>
        </p:nvSpPr>
        <p:spPr>
          <a:xfrm>
            <a:off x="4649586" y="7496416"/>
            <a:ext cx="282100" cy="532882"/>
          </a:xfrm>
          <a:custGeom>
            <a:avLst/>
            <a:gdLst/>
            <a:ahLst/>
            <a:cxnLst/>
            <a:rect l="l" t="t" r="r" b="b"/>
            <a:pathLst>
              <a:path w="221255" h="363122" extrusionOk="0">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19" name="Google Shape;2319;p35"/>
          <p:cNvGrpSpPr/>
          <p:nvPr/>
        </p:nvGrpSpPr>
        <p:grpSpPr>
          <a:xfrm>
            <a:off x="13087577" y="7470494"/>
            <a:ext cx="426714" cy="608833"/>
            <a:chOff x="10155908" y="5093403"/>
            <a:chExt cx="334678" cy="415104"/>
          </a:xfrm>
        </p:grpSpPr>
        <p:sp>
          <p:nvSpPr>
            <p:cNvPr id="2320" name="Google Shape;2320;p35"/>
            <p:cNvSpPr/>
            <p:nvPr/>
          </p:nvSpPr>
          <p:spPr>
            <a:xfrm>
              <a:off x="10347227" y="5093403"/>
              <a:ext cx="73310" cy="108316"/>
            </a:xfrm>
            <a:custGeom>
              <a:avLst/>
              <a:gdLst/>
              <a:ahLst/>
              <a:cxnLst/>
              <a:rect l="l" t="t" r="r" b="b"/>
              <a:pathLst>
                <a:path w="73310" h="108316" extrusionOk="0">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1" name="Google Shape;2321;p35"/>
            <p:cNvSpPr/>
            <p:nvPr/>
          </p:nvSpPr>
          <p:spPr>
            <a:xfrm>
              <a:off x="10445184" y="5264633"/>
              <a:ext cx="14269" cy="14269"/>
            </a:xfrm>
            <a:custGeom>
              <a:avLst/>
              <a:gdLst/>
              <a:ahLst/>
              <a:cxnLst/>
              <a:rect l="l" t="t" r="r" b="b"/>
              <a:pathLst>
                <a:path w="14269" h="14269" extrusionOk="0">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2" name="Google Shape;2322;p35"/>
            <p:cNvSpPr/>
            <p:nvPr/>
          </p:nvSpPr>
          <p:spPr>
            <a:xfrm>
              <a:off x="10155908" y="5112212"/>
              <a:ext cx="334678" cy="396295"/>
            </a:xfrm>
            <a:custGeom>
              <a:avLst/>
              <a:gdLst/>
              <a:ahLst/>
              <a:cxnLst/>
              <a:rect l="l" t="t" r="r" b="b"/>
              <a:pathLst>
                <a:path w="334678" h="396295" extrusionOk="0">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3" name="Google Shape;2323;p35"/>
            <p:cNvSpPr/>
            <p:nvPr/>
          </p:nvSpPr>
          <p:spPr>
            <a:xfrm>
              <a:off x="10376432" y="5239986"/>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4" name="Google Shape;2324;p35"/>
            <p:cNvSpPr/>
            <p:nvPr/>
          </p:nvSpPr>
          <p:spPr>
            <a:xfrm>
              <a:off x="10376432" y="5288632"/>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5" name="Google Shape;2325;p35"/>
            <p:cNvSpPr/>
            <p:nvPr/>
          </p:nvSpPr>
          <p:spPr>
            <a:xfrm>
              <a:off x="10401079" y="5264633"/>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6" name="Google Shape;2326;p35"/>
            <p:cNvSpPr/>
            <p:nvPr/>
          </p:nvSpPr>
          <p:spPr>
            <a:xfrm>
              <a:off x="10352434" y="5264633"/>
              <a:ext cx="14269" cy="14269"/>
            </a:xfrm>
            <a:custGeom>
              <a:avLst/>
              <a:gdLst/>
              <a:ahLst/>
              <a:cxnLst/>
              <a:rect l="l" t="t" r="r" b="b"/>
              <a:pathLst>
                <a:path w="14269" h="14269" extrusionOk="0">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27" name="Google Shape;2327;p35"/>
          <p:cNvSpPr/>
          <p:nvPr/>
        </p:nvSpPr>
        <p:spPr>
          <a:xfrm>
            <a:off x="3737725" y="7663800"/>
            <a:ext cx="562436" cy="174861"/>
          </a:xfrm>
          <a:custGeom>
            <a:avLst/>
            <a:gdLst/>
            <a:ahLst/>
            <a:cxnLst/>
            <a:rect l="l" t="t" r="r" b="b"/>
            <a:pathLst>
              <a:path w="441126" h="119156" extrusionOk="0">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8" name="Google Shape;2328;p35"/>
          <p:cNvSpPr/>
          <p:nvPr/>
        </p:nvSpPr>
        <p:spPr>
          <a:xfrm>
            <a:off x="2960505" y="7603942"/>
            <a:ext cx="582556" cy="231029"/>
          </a:xfrm>
          <a:custGeom>
            <a:avLst/>
            <a:gdLst/>
            <a:ahLst/>
            <a:cxnLst/>
            <a:rect l="l" t="t" r="r" b="b"/>
            <a:pathLst>
              <a:path w="456907" h="157430" extrusionOk="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29" name="Google Shape;2329;p35"/>
          <p:cNvSpPr/>
          <p:nvPr/>
        </p:nvSpPr>
        <p:spPr>
          <a:xfrm>
            <a:off x="2123848" y="7602368"/>
            <a:ext cx="640559" cy="215461"/>
          </a:xfrm>
          <a:custGeom>
            <a:avLst/>
            <a:gdLst/>
            <a:ahLst/>
            <a:cxnLst/>
            <a:rect l="l" t="t" r="r" b="b"/>
            <a:pathLst>
              <a:path w="502399" h="146822" extrusionOk="0">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30" name="Google Shape;2330;p35"/>
          <p:cNvGrpSpPr/>
          <p:nvPr/>
        </p:nvGrpSpPr>
        <p:grpSpPr>
          <a:xfrm flipH="1">
            <a:off x="11654936" y="7510048"/>
            <a:ext cx="260166" cy="498803"/>
            <a:chOff x="9032266" y="5120371"/>
            <a:chExt cx="204052" cy="340085"/>
          </a:xfrm>
        </p:grpSpPr>
        <p:sp>
          <p:nvSpPr>
            <p:cNvPr id="2331" name="Google Shape;2331;p35"/>
            <p:cNvSpPr/>
            <p:nvPr/>
          </p:nvSpPr>
          <p:spPr>
            <a:xfrm>
              <a:off x="9032266" y="5120371"/>
              <a:ext cx="204052" cy="340085"/>
            </a:xfrm>
            <a:custGeom>
              <a:avLst/>
              <a:gdLst/>
              <a:ahLst/>
              <a:cxnLst/>
              <a:rect l="l" t="t" r="r" b="b"/>
              <a:pathLst>
                <a:path w="204052" h="340085" extrusionOk="0">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2" name="Google Shape;2332;p35"/>
            <p:cNvSpPr/>
            <p:nvPr/>
          </p:nvSpPr>
          <p:spPr>
            <a:xfrm>
              <a:off x="9100253" y="5284698"/>
              <a:ext cx="22734" cy="28433"/>
            </a:xfrm>
            <a:custGeom>
              <a:avLst/>
              <a:gdLst/>
              <a:ahLst/>
              <a:cxnLst/>
              <a:rect l="l" t="t" r="r" b="b"/>
              <a:pathLst>
                <a:path w="22734" h="28433" extrusionOk="0">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3" name="Google Shape;2333;p35"/>
            <p:cNvSpPr/>
            <p:nvPr/>
          </p:nvSpPr>
          <p:spPr>
            <a:xfrm>
              <a:off x="9105951" y="5290409"/>
              <a:ext cx="39679" cy="51017"/>
            </a:xfrm>
            <a:custGeom>
              <a:avLst/>
              <a:gdLst/>
              <a:ahLst/>
              <a:cxnLst/>
              <a:rect l="l" t="t" r="r" b="b"/>
              <a:pathLst>
                <a:path w="39679" h="51017" extrusionOk="0">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34" name="Google Shape;2334;p35"/>
          <p:cNvGrpSpPr/>
          <p:nvPr/>
        </p:nvGrpSpPr>
        <p:grpSpPr>
          <a:xfrm>
            <a:off x="10678304" y="7679619"/>
            <a:ext cx="612013" cy="287517"/>
            <a:chOff x="8266282" y="5235985"/>
            <a:chExt cx="480010" cy="196030"/>
          </a:xfrm>
        </p:grpSpPr>
        <p:sp>
          <p:nvSpPr>
            <p:cNvPr id="2335" name="Google Shape;2335;p35"/>
            <p:cNvSpPr/>
            <p:nvPr/>
          </p:nvSpPr>
          <p:spPr>
            <a:xfrm>
              <a:off x="8514289" y="5328014"/>
              <a:ext cx="24000" cy="16000"/>
            </a:xfrm>
            <a:custGeom>
              <a:avLst/>
              <a:gdLst/>
              <a:ahLst/>
              <a:cxnLst/>
              <a:rect l="l" t="t" r="r" b="b"/>
              <a:pathLst>
                <a:path w="24000" h="16000" extrusionOk="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6" name="Google Shape;2336;p35"/>
            <p:cNvSpPr/>
            <p:nvPr/>
          </p:nvSpPr>
          <p:spPr>
            <a:xfrm>
              <a:off x="8266282" y="5235985"/>
              <a:ext cx="480010" cy="196030"/>
            </a:xfrm>
            <a:custGeom>
              <a:avLst/>
              <a:gdLst/>
              <a:ahLst/>
              <a:cxnLst/>
              <a:rect l="l" t="t" r="r" b="b"/>
              <a:pathLst>
                <a:path w="480010" h="196030" extrusionOk="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37" name="Google Shape;2337;p35"/>
          <p:cNvGrpSpPr/>
          <p:nvPr/>
        </p:nvGrpSpPr>
        <p:grpSpPr>
          <a:xfrm>
            <a:off x="10069779" y="7510044"/>
            <a:ext cx="303873" cy="582526"/>
            <a:chOff x="7789008" y="5120368"/>
            <a:chExt cx="238332" cy="397168"/>
          </a:xfrm>
        </p:grpSpPr>
        <p:sp>
          <p:nvSpPr>
            <p:cNvPr id="2338" name="Google Shape;2338;p35"/>
            <p:cNvSpPr/>
            <p:nvPr/>
          </p:nvSpPr>
          <p:spPr>
            <a:xfrm>
              <a:off x="7789008" y="5120368"/>
              <a:ext cx="238332" cy="397168"/>
            </a:xfrm>
            <a:custGeom>
              <a:avLst/>
              <a:gdLst/>
              <a:ahLst/>
              <a:cxnLst/>
              <a:rect l="l" t="t" r="r" b="b"/>
              <a:pathLst>
                <a:path w="238332" h="397168" extrusionOk="0">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39" name="Google Shape;2339;p35"/>
            <p:cNvSpPr/>
            <p:nvPr/>
          </p:nvSpPr>
          <p:spPr>
            <a:xfrm>
              <a:off x="7815501" y="5378525"/>
              <a:ext cx="16377" cy="52970"/>
            </a:xfrm>
            <a:custGeom>
              <a:avLst/>
              <a:gdLst/>
              <a:ahLst/>
              <a:cxnLst/>
              <a:rect l="l" t="t" r="r" b="b"/>
              <a:pathLst>
                <a:path w="16377" h="52970" extrusionOk="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0" name="Google Shape;2340;p35"/>
            <p:cNvSpPr/>
            <p:nvPr/>
          </p:nvSpPr>
          <p:spPr>
            <a:xfrm>
              <a:off x="7835942" y="5444715"/>
              <a:ext cx="25873" cy="26466"/>
            </a:xfrm>
            <a:custGeom>
              <a:avLst/>
              <a:gdLst/>
              <a:ahLst/>
              <a:cxnLst/>
              <a:rect l="l" t="t" r="r" b="b"/>
              <a:pathLst>
                <a:path w="25873" h="26466" extrusionOk="0">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41" name="Google Shape;2341;p35"/>
          <p:cNvGrpSpPr/>
          <p:nvPr/>
        </p:nvGrpSpPr>
        <p:grpSpPr>
          <a:xfrm>
            <a:off x="9229165" y="7510044"/>
            <a:ext cx="397785" cy="556151"/>
            <a:chOff x="7129703" y="5120368"/>
            <a:chExt cx="311988" cy="379185"/>
          </a:xfrm>
        </p:grpSpPr>
        <p:sp>
          <p:nvSpPr>
            <p:cNvPr id="2342" name="Google Shape;2342;p35"/>
            <p:cNvSpPr/>
            <p:nvPr/>
          </p:nvSpPr>
          <p:spPr>
            <a:xfrm>
              <a:off x="7203544" y="5202522"/>
              <a:ext cx="63194" cy="63194"/>
            </a:xfrm>
            <a:custGeom>
              <a:avLst/>
              <a:gdLst/>
              <a:ahLst/>
              <a:cxnLst/>
              <a:rect l="l" t="t" r="r" b="b"/>
              <a:pathLst>
                <a:path w="63194" h="63194" extrusionOk="0">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3" name="Google Shape;2343;p35"/>
            <p:cNvSpPr/>
            <p:nvPr/>
          </p:nvSpPr>
          <p:spPr>
            <a:xfrm>
              <a:off x="7228822" y="5227799"/>
              <a:ext cx="12638" cy="12638"/>
            </a:xfrm>
            <a:custGeom>
              <a:avLst/>
              <a:gdLst/>
              <a:ahLst/>
              <a:cxnLst/>
              <a:rect l="l" t="t" r="r" b="b"/>
              <a:pathLst>
                <a:path w="12638" h="12638" extrusionOk="0">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4" name="Google Shape;2344;p35"/>
            <p:cNvSpPr/>
            <p:nvPr/>
          </p:nvSpPr>
          <p:spPr>
            <a:xfrm>
              <a:off x="7304656" y="5202522"/>
              <a:ext cx="63194" cy="63194"/>
            </a:xfrm>
            <a:custGeom>
              <a:avLst/>
              <a:gdLst/>
              <a:ahLst/>
              <a:cxnLst/>
              <a:rect l="l" t="t" r="r" b="b"/>
              <a:pathLst>
                <a:path w="63194" h="63194" extrusionOk="0">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5" name="Google Shape;2345;p35"/>
            <p:cNvSpPr/>
            <p:nvPr/>
          </p:nvSpPr>
          <p:spPr>
            <a:xfrm>
              <a:off x="7329934" y="5227799"/>
              <a:ext cx="12638" cy="12638"/>
            </a:xfrm>
            <a:custGeom>
              <a:avLst/>
              <a:gdLst/>
              <a:ahLst/>
              <a:cxnLst/>
              <a:rect l="l" t="t" r="r" b="b"/>
              <a:pathLst>
                <a:path w="12638" h="12638" extrusionOk="0">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6" name="Google Shape;2346;p35"/>
            <p:cNvSpPr/>
            <p:nvPr/>
          </p:nvSpPr>
          <p:spPr>
            <a:xfrm>
              <a:off x="7129703" y="5120368"/>
              <a:ext cx="311988" cy="379185"/>
            </a:xfrm>
            <a:custGeom>
              <a:avLst/>
              <a:gdLst/>
              <a:ahLst/>
              <a:cxnLst/>
              <a:rect l="l" t="t" r="r" b="b"/>
              <a:pathLst>
                <a:path w="311988" h="379185" extrusionOk="0">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7" name="Google Shape;2347;p35"/>
            <p:cNvSpPr/>
            <p:nvPr/>
          </p:nvSpPr>
          <p:spPr>
            <a:xfrm>
              <a:off x="7216183" y="5328911"/>
              <a:ext cx="139028" cy="25278"/>
            </a:xfrm>
            <a:custGeom>
              <a:avLst/>
              <a:gdLst/>
              <a:ahLst/>
              <a:cxnLst/>
              <a:rect l="l" t="t" r="r" b="b"/>
              <a:pathLst>
                <a:path w="139028" h="25278" extrusionOk="0">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8" name="Google Shape;2348;p35"/>
            <p:cNvSpPr/>
            <p:nvPr/>
          </p:nvSpPr>
          <p:spPr>
            <a:xfrm>
              <a:off x="7228822" y="5366828"/>
              <a:ext cx="113750" cy="25278"/>
            </a:xfrm>
            <a:custGeom>
              <a:avLst/>
              <a:gdLst/>
              <a:ahLst/>
              <a:cxnLst/>
              <a:rect l="l" t="t" r="r" b="b"/>
              <a:pathLst>
                <a:path w="113750" h="25278" extrusionOk="0">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49" name="Google Shape;2349;p35"/>
            <p:cNvSpPr/>
            <p:nvPr/>
          </p:nvSpPr>
          <p:spPr>
            <a:xfrm>
              <a:off x="7241461" y="5404744"/>
              <a:ext cx="88472" cy="25278"/>
            </a:xfrm>
            <a:custGeom>
              <a:avLst/>
              <a:gdLst/>
              <a:ahLst/>
              <a:cxnLst/>
              <a:rect l="l" t="t" r="r" b="b"/>
              <a:pathLst>
                <a:path w="88472" h="25278" extrusionOk="0">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50" name="Google Shape;2350;p35"/>
          <p:cNvGrpSpPr/>
          <p:nvPr/>
        </p:nvGrpSpPr>
        <p:grpSpPr>
          <a:xfrm>
            <a:off x="8403065" y="7435267"/>
            <a:ext cx="408171" cy="627736"/>
            <a:chOff x="6481781" y="5069385"/>
            <a:chExt cx="320134" cy="427992"/>
          </a:xfrm>
        </p:grpSpPr>
        <p:sp>
          <p:nvSpPr>
            <p:cNvPr id="2351" name="Google Shape;2351;p35"/>
            <p:cNvSpPr/>
            <p:nvPr/>
          </p:nvSpPr>
          <p:spPr>
            <a:xfrm>
              <a:off x="6481781" y="5069385"/>
              <a:ext cx="320134" cy="427992"/>
            </a:xfrm>
            <a:custGeom>
              <a:avLst/>
              <a:gdLst/>
              <a:ahLst/>
              <a:cxnLst/>
              <a:rect l="l" t="t" r="r" b="b"/>
              <a:pathLst>
                <a:path w="320134" h="427992" extrusionOk="0">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2" name="Google Shape;2352;p35"/>
            <p:cNvSpPr/>
            <p:nvPr/>
          </p:nvSpPr>
          <p:spPr>
            <a:xfrm>
              <a:off x="6530352"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3" name="Google Shape;2353;p35"/>
            <p:cNvSpPr/>
            <p:nvPr/>
          </p:nvSpPr>
          <p:spPr>
            <a:xfrm>
              <a:off x="6594670"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4" name="Google Shape;2354;p35"/>
            <p:cNvSpPr/>
            <p:nvPr/>
          </p:nvSpPr>
          <p:spPr>
            <a:xfrm>
              <a:off x="6658988" y="5268678"/>
              <a:ext cx="42878" cy="192953"/>
            </a:xfrm>
            <a:custGeom>
              <a:avLst/>
              <a:gdLst/>
              <a:ahLst/>
              <a:cxnLst/>
              <a:rect l="l" t="t" r="r" b="b"/>
              <a:pathLst>
                <a:path w="42878" h="192953" extrusionOk="0">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5" name="Google Shape;2355;p35"/>
            <p:cNvSpPr/>
            <p:nvPr/>
          </p:nvSpPr>
          <p:spPr>
            <a:xfrm>
              <a:off x="6551792" y="5132896"/>
              <a:ext cx="42878" cy="35732"/>
            </a:xfrm>
            <a:custGeom>
              <a:avLst/>
              <a:gdLst/>
              <a:ahLst/>
              <a:cxnLst/>
              <a:rect l="l" t="t" r="r" b="b"/>
              <a:pathLst>
                <a:path w="42878" h="35732" extrusionOk="0">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6" name="Google Shape;2356;p35"/>
            <p:cNvSpPr/>
            <p:nvPr/>
          </p:nvSpPr>
          <p:spPr>
            <a:xfrm>
              <a:off x="6651841" y="5140043"/>
              <a:ext cx="28585" cy="28585"/>
            </a:xfrm>
            <a:custGeom>
              <a:avLst/>
              <a:gdLst/>
              <a:ahLst/>
              <a:cxnLst/>
              <a:rect l="l" t="t" r="r" b="b"/>
              <a:pathLst>
                <a:path w="28585" h="28585" extrusionOk="0">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57" name="Google Shape;2357;p35"/>
            <p:cNvSpPr/>
            <p:nvPr/>
          </p:nvSpPr>
          <p:spPr>
            <a:xfrm>
              <a:off x="6608963" y="5104311"/>
              <a:ext cx="28585" cy="21440"/>
            </a:xfrm>
            <a:custGeom>
              <a:avLst/>
              <a:gdLst/>
              <a:ahLst/>
              <a:cxnLst/>
              <a:rect l="l" t="t" r="r" b="b"/>
              <a:pathLst>
                <a:path w="28585" h="21440" extrusionOk="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58" name="Google Shape;2358;p35"/>
          <p:cNvGrpSpPr/>
          <p:nvPr/>
        </p:nvGrpSpPr>
        <p:grpSpPr>
          <a:xfrm>
            <a:off x="12291817" y="8412828"/>
            <a:ext cx="483522" cy="589593"/>
            <a:chOff x="9531783" y="5735889"/>
            <a:chExt cx="379233" cy="401986"/>
          </a:xfrm>
        </p:grpSpPr>
        <p:sp>
          <p:nvSpPr>
            <p:cNvPr id="2359" name="Google Shape;2359;p35"/>
            <p:cNvSpPr/>
            <p:nvPr/>
          </p:nvSpPr>
          <p:spPr>
            <a:xfrm>
              <a:off x="9531783" y="5742964"/>
              <a:ext cx="379233" cy="394911"/>
            </a:xfrm>
            <a:custGeom>
              <a:avLst/>
              <a:gdLst/>
              <a:ahLst/>
              <a:cxnLst/>
              <a:rect l="l" t="t" r="r" b="b"/>
              <a:pathLst>
                <a:path w="379233" h="394911" extrusionOk="0">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0" name="Google Shape;2360;p35"/>
            <p:cNvSpPr/>
            <p:nvPr/>
          </p:nvSpPr>
          <p:spPr>
            <a:xfrm>
              <a:off x="9780492" y="5735889"/>
              <a:ext cx="92617" cy="92617"/>
            </a:xfrm>
            <a:custGeom>
              <a:avLst/>
              <a:gdLst/>
              <a:ahLst/>
              <a:cxnLst/>
              <a:rect l="l" t="t" r="r" b="b"/>
              <a:pathLst>
                <a:path w="92617" h="92617" extrusionOk="0">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61" name="Google Shape;2361;p35"/>
          <p:cNvGrpSpPr/>
          <p:nvPr/>
        </p:nvGrpSpPr>
        <p:grpSpPr>
          <a:xfrm>
            <a:off x="11508620" y="8450025"/>
            <a:ext cx="502281" cy="688645"/>
            <a:chOff x="8917511" y="5761250"/>
            <a:chExt cx="393946" cy="469520"/>
          </a:xfrm>
        </p:grpSpPr>
        <p:sp>
          <p:nvSpPr>
            <p:cNvPr id="2362" name="Google Shape;2362;p35"/>
            <p:cNvSpPr/>
            <p:nvPr/>
          </p:nvSpPr>
          <p:spPr>
            <a:xfrm>
              <a:off x="8917511" y="5761250"/>
              <a:ext cx="393946" cy="469520"/>
            </a:xfrm>
            <a:custGeom>
              <a:avLst/>
              <a:gdLst/>
              <a:ahLst/>
              <a:cxnLst/>
              <a:rect l="l" t="t" r="r" b="b"/>
              <a:pathLst>
                <a:path w="393946" h="469520" extrusionOk="0">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3" name="Google Shape;2363;p35"/>
            <p:cNvSpPr/>
            <p:nvPr/>
          </p:nvSpPr>
          <p:spPr>
            <a:xfrm>
              <a:off x="9000481" y="5878550"/>
              <a:ext cx="228086" cy="162081"/>
            </a:xfrm>
            <a:custGeom>
              <a:avLst/>
              <a:gdLst/>
              <a:ahLst/>
              <a:cxnLst/>
              <a:rect l="l" t="t" r="r" b="b"/>
              <a:pathLst>
                <a:path w="228086" h="162081" extrusionOk="0">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64" name="Google Shape;2364;p35"/>
          <p:cNvSpPr/>
          <p:nvPr/>
        </p:nvSpPr>
        <p:spPr>
          <a:xfrm>
            <a:off x="10800074" y="8488157"/>
            <a:ext cx="285787" cy="589914"/>
          </a:xfrm>
          <a:custGeom>
            <a:avLst/>
            <a:gdLst/>
            <a:ahLst/>
            <a:cxnLst/>
            <a:rect l="l" t="t" r="r" b="b"/>
            <a:pathLst>
              <a:path w="224147" h="401986" extrusionOk="0">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65" name="Google Shape;2365;p35"/>
          <p:cNvGrpSpPr/>
          <p:nvPr/>
        </p:nvGrpSpPr>
        <p:grpSpPr>
          <a:xfrm>
            <a:off x="9942065" y="8494246"/>
            <a:ext cx="502281" cy="577801"/>
            <a:chOff x="7688840" y="5791400"/>
            <a:chExt cx="393946" cy="393946"/>
          </a:xfrm>
        </p:grpSpPr>
        <p:sp>
          <p:nvSpPr>
            <p:cNvPr id="2366" name="Google Shape;2366;p35"/>
            <p:cNvSpPr/>
            <p:nvPr/>
          </p:nvSpPr>
          <p:spPr>
            <a:xfrm>
              <a:off x="7688840" y="5791400"/>
              <a:ext cx="393946" cy="393946"/>
            </a:xfrm>
            <a:custGeom>
              <a:avLst/>
              <a:gdLst/>
              <a:ahLst/>
              <a:cxnLst/>
              <a:rect l="l" t="t" r="r" b="b"/>
              <a:pathLst>
                <a:path w="393946" h="393946" extrusionOk="0">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7" name="Google Shape;2367;p35"/>
            <p:cNvSpPr/>
            <p:nvPr/>
          </p:nvSpPr>
          <p:spPr>
            <a:xfrm>
              <a:off x="7967859" y="5859737"/>
              <a:ext cx="46067" cy="46067"/>
            </a:xfrm>
            <a:custGeom>
              <a:avLst/>
              <a:gdLst/>
              <a:ahLst/>
              <a:cxnLst/>
              <a:rect l="l" t="t" r="r" b="b"/>
              <a:pathLst>
                <a:path w="46067" h="46067" extrusionOk="0">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8" name="Google Shape;2368;p35"/>
            <p:cNvSpPr/>
            <p:nvPr/>
          </p:nvSpPr>
          <p:spPr>
            <a:xfrm>
              <a:off x="7783870" y="5885746"/>
              <a:ext cx="206460" cy="206460"/>
            </a:xfrm>
            <a:custGeom>
              <a:avLst/>
              <a:gdLst/>
              <a:ahLst/>
              <a:cxnLst/>
              <a:rect l="l" t="t" r="r" b="b"/>
              <a:pathLst>
                <a:path w="206460" h="206460" extrusionOk="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69" name="Google Shape;2369;p35"/>
          <p:cNvGrpSpPr/>
          <p:nvPr/>
        </p:nvGrpSpPr>
        <p:grpSpPr>
          <a:xfrm>
            <a:off x="9162833" y="8501163"/>
            <a:ext cx="487914" cy="660511"/>
            <a:chOff x="7077678" y="5796116"/>
            <a:chExt cx="382678" cy="450338"/>
          </a:xfrm>
        </p:grpSpPr>
        <p:sp>
          <p:nvSpPr>
            <p:cNvPr id="2370" name="Google Shape;2370;p35"/>
            <p:cNvSpPr/>
            <p:nvPr/>
          </p:nvSpPr>
          <p:spPr>
            <a:xfrm>
              <a:off x="7170215" y="5911851"/>
              <a:ext cx="290141" cy="334603"/>
            </a:xfrm>
            <a:custGeom>
              <a:avLst/>
              <a:gdLst/>
              <a:ahLst/>
              <a:cxnLst/>
              <a:rect l="l" t="t" r="r" b="b"/>
              <a:pathLst>
                <a:path w="290141" h="334603" extrusionOk="0">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1" name="Google Shape;2371;p35"/>
            <p:cNvSpPr/>
            <p:nvPr/>
          </p:nvSpPr>
          <p:spPr>
            <a:xfrm>
              <a:off x="7077678" y="5796116"/>
              <a:ext cx="346419" cy="400573"/>
            </a:xfrm>
            <a:custGeom>
              <a:avLst/>
              <a:gdLst/>
              <a:ahLst/>
              <a:cxnLst/>
              <a:rect l="l" t="t" r="r" b="b"/>
              <a:pathLst>
                <a:path w="346419" h="400573" extrusionOk="0">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2" name="Google Shape;2372;p35"/>
            <p:cNvSpPr/>
            <p:nvPr/>
          </p:nvSpPr>
          <p:spPr>
            <a:xfrm>
              <a:off x="7077678" y="5796116"/>
              <a:ext cx="346419" cy="400573"/>
            </a:xfrm>
            <a:custGeom>
              <a:avLst/>
              <a:gdLst/>
              <a:ahLst/>
              <a:cxnLst/>
              <a:rect l="l" t="t" r="r" b="b"/>
              <a:pathLst>
                <a:path w="346419" h="400573" extrusionOk="0">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73" name="Google Shape;2373;p35"/>
          <p:cNvGrpSpPr/>
          <p:nvPr/>
        </p:nvGrpSpPr>
        <p:grpSpPr>
          <a:xfrm>
            <a:off x="8390803" y="8478623"/>
            <a:ext cx="512531" cy="589593"/>
            <a:chOff x="6472164" y="5780748"/>
            <a:chExt cx="401985" cy="401986"/>
          </a:xfrm>
        </p:grpSpPr>
        <p:sp>
          <p:nvSpPr>
            <p:cNvPr id="2374" name="Google Shape;2374;p35"/>
            <p:cNvSpPr/>
            <p:nvPr/>
          </p:nvSpPr>
          <p:spPr>
            <a:xfrm>
              <a:off x="6472164" y="5780748"/>
              <a:ext cx="401985" cy="401986"/>
            </a:xfrm>
            <a:custGeom>
              <a:avLst/>
              <a:gdLst/>
              <a:ahLst/>
              <a:cxnLst/>
              <a:rect l="l" t="t" r="r" b="b"/>
              <a:pathLst>
                <a:path w="401985" h="401986" extrusionOk="0">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5" name="Google Shape;2375;p35"/>
            <p:cNvSpPr/>
            <p:nvPr/>
          </p:nvSpPr>
          <p:spPr>
            <a:xfrm>
              <a:off x="6544521" y="5854673"/>
              <a:ext cx="257271" cy="317975"/>
            </a:xfrm>
            <a:custGeom>
              <a:avLst/>
              <a:gdLst/>
              <a:ahLst/>
              <a:cxnLst/>
              <a:rect l="l" t="t" r="r" b="b"/>
              <a:pathLst>
                <a:path w="257271" h="317975" extrusionOk="0">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76" name="Google Shape;2376;p35"/>
          <p:cNvGrpSpPr/>
          <p:nvPr/>
        </p:nvGrpSpPr>
        <p:grpSpPr>
          <a:xfrm>
            <a:off x="7638939" y="8500141"/>
            <a:ext cx="491956" cy="566029"/>
            <a:chOff x="5882467" y="5795419"/>
            <a:chExt cx="385848" cy="385920"/>
          </a:xfrm>
        </p:grpSpPr>
        <p:sp>
          <p:nvSpPr>
            <p:cNvPr id="2377" name="Google Shape;2377;p35"/>
            <p:cNvSpPr/>
            <p:nvPr/>
          </p:nvSpPr>
          <p:spPr>
            <a:xfrm>
              <a:off x="5882467" y="5795419"/>
              <a:ext cx="385848" cy="385920"/>
            </a:xfrm>
            <a:custGeom>
              <a:avLst/>
              <a:gdLst/>
              <a:ahLst/>
              <a:cxnLst/>
              <a:rect l="l" t="t" r="r" b="b"/>
              <a:pathLst>
                <a:path w="385848" h="385920" extrusionOk="0">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78" name="Google Shape;2378;p35"/>
            <p:cNvSpPr/>
            <p:nvPr/>
          </p:nvSpPr>
          <p:spPr>
            <a:xfrm>
              <a:off x="5982222" y="5875334"/>
              <a:ext cx="186404" cy="226117"/>
            </a:xfrm>
            <a:custGeom>
              <a:avLst/>
              <a:gdLst/>
              <a:ahLst/>
              <a:cxnLst/>
              <a:rect l="l" t="t" r="r" b="b"/>
              <a:pathLst>
                <a:path w="186404" h="226117" extrusionOk="0">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79" name="Google Shape;2379;p35"/>
          <p:cNvSpPr/>
          <p:nvPr/>
        </p:nvSpPr>
        <p:spPr>
          <a:xfrm>
            <a:off x="6919072" y="8515891"/>
            <a:ext cx="332276" cy="637108"/>
          </a:xfrm>
          <a:custGeom>
            <a:avLst/>
            <a:gdLst/>
            <a:ahLst/>
            <a:cxnLst/>
            <a:rect l="l" t="t" r="r" b="b"/>
            <a:pathLst>
              <a:path w="260609" h="434145" extrusionOk="0">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80" name="Google Shape;2380;p35"/>
          <p:cNvGrpSpPr/>
          <p:nvPr/>
        </p:nvGrpSpPr>
        <p:grpSpPr>
          <a:xfrm>
            <a:off x="6061973" y="8539493"/>
            <a:ext cx="512531" cy="589593"/>
            <a:chOff x="4645631" y="5822249"/>
            <a:chExt cx="401985" cy="401986"/>
          </a:xfrm>
        </p:grpSpPr>
        <p:sp>
          <p:nvSpPr>
            <p:cNvPr id="2381" name="Google Shape;2381;p35"/>
            <p:cNvSpPr/>
            <p:nvPr/>
          </p:nvSpPr>
          <p:spPr>
            <a:xfrm>
              <a:off x="4645631" y="5822249"/>
              <a:ext cx="401985" cy="401986"/>
            </a:xfrm>
            <a:custGeom>
              <a:avLst/>
              <a:gdLst/>
              <a:ahLst/>
              <a:cxnLst/>
              <a:rect l="l" t="t" r="r" b="b"/>
              <a:pathLst>
                <a:path w="401985" h="401986" extrusionOk="0">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2" name="Google Shape;2382;p35"/>
            <p:cNvSpPr/>
            <p:nvPr/>
          </p:nvSpPr>
          <p:spPr>
            <a:xfrm>
              <a:off x="4722772" y="5953377"/>
              <a:ext cx="247703" cy="114606"/>
            </a:xfrm>
            <a:custGeom>
              <a:avLst/>
              <a:gdLst/>
              <a:ahLst/>
              <a:cxnLst/>
              <a:rect l="l" t="t" r="r" b="b"/>
              <a:pathLst>
                <a:path w="247703" h="114606" extrusionOk="0">
                  <a:moveTo>
                    <a:pt x="0" y="110305"/>
                  </a:moveTo>
                  <a:lnTo>
                    <a:pt x="102828" y="0"/>
                  </a:lnTo>
                  <a:lnTo>
                    <a:pt x="155046" y="52580"/>
                  </a:lnTo>
                  <a:lnTo>
                    <a:pt x="247704" y="1930"/>
                  </a:lnTo>
                  <a:lnTo>
                    <a:pt x="144474" y="114606"/>
                  </a:lnTo>
                  <a:lnTo>
                    <a:pt x="93824" y="59253"/>
                  </a:lnTo>
                  <a:lnTo>
                    <a:pt x="0" y="110305"/>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83" name="Google Shape;2383;p35"/>
          <p:cNvGrpSpPr/>
          <p:nvPr/>
        </p:nvGrpSpPr>
        <p:grpSpPr>
          <a:xfrm>
            <a:off x="5307013" y="8495776"/>
            <a:ext cx="509181" cy="686878"/>
            <a:chOff x="4053505" y="5792443"/>
            <a:chExt cx="399358" cy="468315"/>
          </a:xfrm>
        </p:grpSpPr>
        <p:sp>
          <p:nvSpPr>
            <p:cNvPr id="2384" name="Google Shape;2384;p35"/>
            <p:cNvSpPr/>
            <p:nvPr/>
          </p:nvSpPr>
          <p:spPr>
            <a:xfrm>
              <a:off x="4205799" y="5792443"/>
              <a:ext cx="247064" cy="468315"/>
            </a:xfrm>
            <a:custGeom>
              <a:avLst/>
              <a:gdLst/>
              <a:ahLst/>
              <a:cxnLst/>
              <a:rect l="l" t="t" r="r" b="b"/>
              <a:pathLst>
                <a:path w="247064" h="468315" extrusionOk="0">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5" name="Google Shape;2385;p35"/>
            <p:cNvSpPr/>
            <p:nvPr/>
          </p:nvSpPr>
          <p:spPr>
            <a:xfrm>
              <a:off x="4053505" y="5885101"/>
              <a:ext cx="169579" cy="235323"/>
            </a:xfrm>
            <a:custGeom>
              <a:avLst/>
              <a:gdLst/>
              <a:ahLst/>
              <a:cxnLst/>
              <a:rect l="l" t="t" r="r" b="b"/>
              <a:pathLst>
                <a:path w="169579" h="235323" extrusionOk="0">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2386" name="Google Shape;2386;p35"/>
          <p:cNvSpPr/>
          <p:nvPr/>
        </p:nvSpPr>
        <p:spPr>
          <a:xfrm>
            <a:off x="4514085" y="8658033"/>
            <a:ext cx="558583" cy="482407"/>
          </a:xfrm>
          <a:custGeom>
            <a:avLst/>
            <a:gdLst/>
            <a:ahLst/>
            <a:cxnLst/>
            <a:rect l="l" t="t" r="r" b="b"/>
            <a:pathLst>
              <a:path w="438104" h="328727" extrusionOk="0">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nvGrpSpPr>
          <p:cNvPr id="2387" name="Google Shape;2387;p35"/>
          <p:cNvGrpSpPr/>
          <p:nvPr/>
        </p:nvGrpSpPr>
        <p:grpSpPr>
          <a:xfrm>
            <a:off x="13841628" y="8475976"/>
            <a:ext cx="496510" cy="570781"/>
            <a:chOff x="10747321" y="5778943"/>
            <a:chExt cx="389420" cy="389160"/>
          </a:xfrm>
        </p:grpSpPr>
        <p:sp>
          <p:nvSpPr>
            <p:cNvPr id="2388" name="Google Shape;2388;p35"/>
            <p:cNvSpPr/>
            <p:nvPr/>
          </p:nvSpPr>
          <p:spPr>
            <a:xfrm>
              <a:off x="10747321" y="5778943"/>
              <a:ext cx="389420" cy="389160"/>
            </a:xfrm>
            <a:custGeom>
              <a:avLst/>
              <a:gdLst/>
              <a:ahLst/>
              <a:cxnLst/>
              <a:rect l="l" t="t" r="r" b="b"/>
              <a:pathLst>
                <a:path w="389420" h="389160" extrusionOk="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89" name="Google Shape;2389;p35"/>
            <p:cNvSpPr/>
            <p:nvPr/>
          </p:nvSpPr>
          <p:spPr>
            <a:xfrm>
              <a:off x="10851098" y="5778953"/>
              <a:ext cx="233502" cy="155666"/>
            </a:xfrm>
            <a:custGeom>
              <a:avLst/>
              <a:gdLst/>
              <a:ahLst/>
              <a:cxnLst/>
              <a:rect l="l" t="t" r="r" b="b"/>
              <a:pathLst>
                <a:path w="233502" h="155666" extrusionOk="0">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2390" name="Google Shape;2390;p35"/>
          <p:cNvGrpSpPr/>
          <p:nvPr/>
        </p:nvGrpSpPr>
        <p:grpSpPr>
          <a:xfrm>
            <a:off x="13114760" y="8431436"/>
            <a:ext cx="430018" cy="570781"/>
            <a:chOff x="10177228" y="5748576"/>
            <a:chExt cx="337269" cy="389160"/>
          </a:xfrm>
        </p:grpSpPr>
        <p:sp>
          <p:nvSpPr>
            <p:cNvPr id="2391" name="Google Shape;2391;p35"/>
            <p:cNvSpPr/>
            <p:nvPr/>
          </p:nvSpPr>
          <p:spPr>
            <a:xfrm>
              <a:off x="10177228" y="5748576"/>
              <a:ext cx="285384" cy="389160"/>
            </a:xfrm>
            <a:custGeom>
              <a:avLst/>
              <a:gdLst/>
              <a:ahLst/>
              <a:cxnLst/>
              <a:rect l="l" t="t" r="r" b="b"/>
              <a:pathLst>
                <a:path w="285384" h="389160" extrusionOk="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92" name="Google Shape;2392;p35"/>
            <p:cNvSpPr/>
            <p:nvPr/>
          </p:nvSpPr>
          <p:spPr>
            <a:xfrm>
              <a:off x="10281023" y="5930172"/>
              <a:ext cx="233474" cy="155676"/>
            </a:xfrm>
            <a:custGeom>
              <a:avLst/>
              <a:gdLst/>
              <a:ahLst/>
              <a:cxnLst/>
              <a:rect l="l" t="t" r="r" b="b"/>
              <a:pathLst>
                <a:path w="233474" h="155676" extrusionOk="0">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BC955C"/>
            </a:solidFill>
            <a:ln>
              <a:noFill/>
            </a:ln>
          </p:spPr>
          <p:txBody>
            <a:bodyPr spcFirstLastPara="1" wrap="square" lIns="122400" tIns="61175" rIns="122400" bIns="61175"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4772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4;p21"/>
          <p:cNvSpPr txBox="1"/>
          <p:nvPr/>
        </p:nvSpPr>
        <p:spPr>
          <a:xfrm>
            <a:off x="7416075" y="7410075"/>
            <a:ext cx="7090800" cy="1223700"/>
          </a:xfrm>
          <a:prstGeom prst="rect">
            <a:avLst/>
          </a:prstGeom>
          <a:noFill/>
          <a:ln>
            <a:noFill/>
          </a:ln>
        </p:spPr>
        <p:txBody>
          <a:bodyPr spcFirstLastPara="1" wrap="square" lIns="91425" tIns="91425" rIns="91425" bIns="91425" anchor="t" anchorCtr="0">
            <a:spAutoFit/>
          </a:bodyPr>
          <a:lstStyle/>
          <a:p>
            <a:pPr algn="r">
              <a:lnSpc>
                <a:spcPct val="90000"/>
              </a:lnSpc>
            </a:pPr>
            <a:r>
              <a:rPr lang="es-419" sz="7500" dirty="0">
                <a:solidFill>
                  <a:srgbClr val="49176D"/>
                </a:solidFill>
                <a:latin typeface="Montserrat Black"/>
                <a:ea typeface="Montserrat Black"/>
                <a:cs typeface="Montserrat Black"/>
                <a:sym typeface="Montserrat Black"/>
              </a:rPr>
              <a:t>SUBTÍTULO</a:t>
            </a:r>
            <a:endParaRPr sz="7500" dirty="0">
              <a:solidFill>
                <a:srgbClr val="49176D"/>
              </a:solidFill>
              <a:latin typeface="Montserrat Black"/>
              <a:ea typeface="Montserrat Black"/>
              <a:cs typeface="Montserrat Black"/>
              <a:sym typeface="Montserrat Black"/>
            </a:endParaRPr>
          </a:p>
        </p:txBody>
      </p:sp>
      <p:sp>
        <p:nvSpPr>
          <p:cNvPr id="5" name="Google Shape;75;p21"/>
          <p:cNvSpPr txBox="1"/>
          <p:nvPr/>
        </p:nvSpPr>
        <p:spPr>
          <a:xfrm>
            <a:off x="9516075" y="6756452"/>
            <a:ext cx="4990800" cy="800400"/>
          </a:xfrm>
          <a:prstGeom prst="rect">
            <a:avLst/>
          </a:prstGeom>
          <a:noFill/>
          <a:ln>
            <a:noFill/>
          </a:ln>
        </p:spPr>
        <p:txBody>
          <a:bodyPr spcFirstLastPara="1" wrap="square" lIns="91425" tIns="91425" rIns="91425" bIns="91425" anchor="t" anchorCtr="0">
            <a:spAutoFit/>
          </a:bodyPr>
          <a:lstStyle/>
          <a:p>
            <a:pPr algn="r"/>
            <a:r>
              <a:rPr lang="es-419" sz="4000" b="1" dirty="0">
                <a:solidFill>
                  <a:srgbClr val="BC955C"/>
                </a:solidFill>
                <a:latin typeface="Montserrat"/>
                <a:ea typeface="Montserrat"/>
                <a:cs typeface="Montserrat"/>
                <a:sym typeface="Montserrat"/>
              </a:rPr>
              <a:t>Subtítulo</a:t>
            </a:r>
            <a:endParaRPr sz="4000" b="1" dirty="0">
              <a:solidFill>
                <a:srgbClr val="BC955C"/>
              </a:solidFill>
              <a:latin typeface="Montserrat"/>
              <a:ea typeface="Montserrat"/>
              <a:cs typeface="Montserrat"/>
              <a:sym typeface="Montserrat"/>
            </a:endParaRPr>
          </a:p>
        </p:txBody>
      </p:sp>
      <p:cxnSp>
        <p:nvCxnSpPr>
          <p:cNvPr id="6" name="Google Shape;76;p21"/>
          <p:cNvCxnSpPr/>
          <p:nvPr/>
        </p:nvCxnSpPr>
        <p:spPr>
          <a:xfrm>
            <a:off x="13644075" y="8692959"/>
            <a:ext cx="862800" cy="0"/>
          </a:xfrm>
          <a:prstGeom prst="straightConnector1">
            <a:avLst/>
          </a:prstGeom>
          <a:noFill/>
          <a:ln w="11430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354398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6"/>
        <p:cNvGrpSpPr/>
        <p:nvPr/>
      </p:nvGrpSpPr>
      <p:grpSpPr>
        <a:xfrm>
          <a:off x="0" y="0"/>
          <a:ext cx="0" cy="0"/>
          <a:chOff x="0" y="0"/>
          <a:chExt cx="0" cy="0"/>
        </a:xfrm>
      </p:grpSpPr>
      <p:sp>
        <p:nvSpPr>
          <p:cNvPr id="140" name="Google Shape;98;p23"/>
          <p:cNvSpPr txBox="1"/>
          <p:nvPr/>
        </p:nvSpPr>
        <p:spPr>
          <a:xfrm>
            <a:off x="10481000" y="5323525"/>
            <a:ext cx="3147300" cy="69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419" sz="3700" dirty="0">
                <a:solidFill>
                  <a:srgbClr val="49176D"/>
                </a:solidFill>
                <a:latin typeface="Montserrat Black"/>
                <a:ea typeface="Montserrat Black"/>
                <a:cs typeface="Montserrat Black"/>
                <a:sym typeface="Montserrat Black"/>
              </a:rPr>
              <a:t>SUBTÍTULO</a:t>
            </a:r>
            <a:endParaRPr sz="3700" dirty="0">
              <a:solidFill>
                <a:srgbClr val="49176D"/>
              </a:solidFill>
              <a:latin typeface="Montserrat Black"/>
              <a:ea typeface="Montserrat Black"/>
              <a:cs typeface="Montserrat Black"/>
              <a:sym typeface="Montserrat Black"/>
            </a:endParaRPr>
          </a:p>
        </p:txBody>
      </p:sp>
      <p:sp>
        <p:nvSpPr>
          <p:cNvPr id="141" name="Google Shape;99;p23"/>
          <p:cNvSpPr txBox="1"/>
          <p:nvPr/>
        </p:nvSpPr>
        <p:spPr>
          <a:xfrm>
            <a:off x="10481000" y="4915850"/>
            <a:ext cx="14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b="1">
                <a:solidFill>
                  <a:srgbClr val="BC955C"/>
                </a:solidFill>
                <a:latin typeface="Montserrat"/>
                <a:ea typeface="Montserrat"/>
                <a:cs typeface="Montserrat"/>
                <a:sym typeface="Montserrat"/>
              </a:rPr>
              <a:t>Subtítulo</a:t>
            </a:r>
            <a:endParaRPr sz="2000" b="1">
              <a:solidFill>
                <a:srgbClr val="BC955C"/>
              </a:solidFill>
              <a:latin typeface="Montserrat"/>
              <a:ea typeface="Montserrat"/>
              <a:cs typeface="Montserrat"/>
              <a:sym typeface="Montserrat"/>
            </a:endParaRPr>
          </a:p>
        </p:txBody>
      </p:sp>
      <p:cxnSp>
        <p:nvCxnSpPr>
          <p:cNvPr id="142" name="Google Shape;100;p23"/>
          <p:cNvCxnSpPr/>
          <p:nvPr/>
        </p:nvCxnSpPr>
        <p:spPr>
          <a:xfrm>
            <a:off x="10584550" y="7271025"/>
            <a:ext cx="862800" cy="0"/>
          </a:xfrm>
          <a:prstGeom prst="straightConnector1">
            <a:avLst/>
          </a:prstGeom>
          <a:noFill/>
          <a:ln w="114300" cap="flat" cmpd="sng">
            <a:solidFill>
              <a:srgbClr val="BC955C"/>
            </a:solidFill>
            <a:prstDash val="solid"/>
            <a:round/>
            <a:headEnd type="none" w="med" len="med"/>
            <a:tailEnd type="none" w="med" len="med"/>
          </a:ln>
        </p:spPr>
      </p:cxnSp>
      <p:sp>
        <p:nvSpPr>
          <p:cNvPr id="143" name="Google Shape;101;p23"/>
          <p:cNvSpPr txBox="1"/>
          <p:nvPr/>
        </p:nvSpPr>
        <p:spPr>
          <a:xfrm>
            <a:off x="10481000" y="5936350"/>
            <a:ext cx="35226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419" sz="1800">
                <a:highlight>
                  <a:srgbClr val="FFFFFF"/>
                </a:highlight>
                <a:latin typeface="Montserrat Medium"/>
                <a:ea typeface="Montserrat Medium"/>
                <a:cs typeface="Montserrat Medium"/>
                <a:sym typeface="Montserrat Medium"/>
              </a:rPr>
              <a:t>Lorem ipsum dolor sit amet, consectetuer adipiscing elit. Aenean commodo ligula eget dolor. Aenean massa.</a:t>
            </a:r>
            <a:endParaRPr sz="1800">
              <a:latin typeface="Montserrat Medium"/>
              <a:ea typeface="Montserrat Medium"/>
              <a:cs typeface="Montserrat Medium"/>
              <a:sym typeface="Montserrat Medium"/>
            </a:endParaRPr>
          </a:p>
        </p:txBody>
      </p:sp>
      <p:sp>
        <p:nvSpPr>
          <p:cNvPr id="144" name="Google Shape;102;p23"/>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rgbClr val="000000"/>
                </a:solidFill>
                <a:latin typeface="Montserrat"/>
                <a:ea typeface="Montserrat"/>
                <a:cs typeface="Montserrat"/>
                <a:sym typeface="Montserrat"/>
              </a:rPr>
              <a:t>1</a:t>
            </a:r>
          </a:p>
        </p:txBody>
      </p:sp>
      <p:pic>
        <p:nvPicPr>
          <p:cNvPr id="145" name="Imagen 144">
            <a:extLst>
              <a:ext uri="{FF2B5EF4-FFF2-40B4-BE49-F238E27FC236}">
                <a16:creationId xmlns:a16="http://schemas.microsoft.com/office/drawing/2014/main" id="{55D8E18C-7943-9CC3-2818-BB1286868125}"/>
              </a:ext>
            </a:extLst>
          </p:cNvPr>
          <p:cNvPicPr>
            <a:picLocks noChangeAspect="1"/>
          </p:cNvPicPr>
          <p:nvPr/>
        </p:nvPicPr>
        <p:blipFill>
          <a:blip r:embed="rId4"/>
          <a:stretch>
            <a:fillRect/>
          </a:stretch>
        </p:blipFill>
        <p:spPr>
          <a:xfrm>
            <a:off x="1260614" y="556853"/>
            <a:ext cx="8671057" cy="8669202"/>
          </a:xfrm>
          <a:prstGeom prst="rect">
            <a:avLst/>
          </a:prstGeom>
        </p:spPr>
      </p:pic>
    </p:spTree>
    <p:extLst>
      <p:ext uri="{BB962C8B-B14F-4D97-AF65-F5344CB8AC3E}">
        <p14:creationId xmlns:p14="http://schemas.microsoft.com/office/powerpoint/2010/main" val="4653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8;p29"/>
          <p:cNvSpPr txBox="1"/>
          <p:nvPr/>
        </p:nvSpPr>
        <p:spPr>
          <a:xfrm rot="-5400000">
            <a:off x="-2440350" y="4500850"/>
            <a:ext cx="5710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500">
                <a:solidFill>
                  <a:schemeClr val="lt1"/>
                </a:solidFill>
                <a:latin typeface="Montserrat"/>
                <a:ea typeface="Montserrat"/>
                <a:cs typeface="Montserrat"/>
                <a:sym typeface="Montserrat"/>
              </a:rPr>
              <a:t>GOBIERNO DEL ESTADO DE HIDALGO</a:t>
            </a:r>
            <a:endParaRPr sz="1500">
              <a:solidFill>
                <a:schemeClr val="lt1"/>
              </a:solidFill>
              <a:latin typeface="Montserrat"/>
              <a:ea typeface="Montserrat"/>
              <a:cs typeface="Montserrat"/>
              <a:sym typeface="Montserrat"/>
            </a:endParaRPr>
          </a:p>
        </p:txBody>
      </p:sp>
      <p:sp>
        <p:nvSpPr>
          <p:cNvPr id="3" name="Google Shape;199;p29"/>
          <p:cNvSpPr txBox="1"/>
          <p:nvPr/>
        </p:nvSpPr>
        <p:spPr>
          <a:xfrm>
            <a:off x="7965600" y="2263870"/>
            <a:ext cx="6264900" cy="788100"/>
          </a:xfrm>
          <a:prstGeom prst="rect">
            <a:avLst/>
          </a:prstGeom>
          <a:noFill/>
          <a:ln>
            <a:noFill/>
          </a:ln>
        </p:spPr>
        <p:txBody>
          <a:bodyPr spcFirstLastPara="1" wrap="square" lIns="91425" tIns="91425" rIns="91425" bIns="91425" anchor="t" anchorCtr="0">
            <a:spAutoFit/>
          </a:bodyPr>
          <a:lstStyle/>
          <a:p>
            <a:pPr marL="0" marR="0" lvl="0" indent="0" algn="l" rtl="0">
              <a:lnSpc>
                <a:spcPct val="70000"/>
              </a:lnSpc>
              <a:spcBef>
                <a:spcPts val="0"/>
              </a:spcBef>
              <a:spcAft>
                <a:spcPts val="0"/>
              </a:spcAft>
              <a:buClr>
                <a:srgbClr val="000000"/>
              </a:buClr>
              <a:buSzPts val="5600"/>
              <a:buFont typeface="Arial"/>
              <a:buNone/>
            </a:pPr>
            <a:r>
              <a:rPr lang="es-419" sz="5600">
                <a:solidFill>
                  <a:srgbClr val="BC955C"/>
                </a:solidFill>
                <a:latin typeface="Montserrat ExtraBold"/>
                <a:ea typeface="Montserrat ExtraBold"/>
                <a:cs typeface="Montserrat ExtraBold"/>
                <a:sym typeface="Montserrat ExtraBold"/>
              </a:rPr>
              <a:t>TÍTULO</a:t>
            </a:r>
            <a:endParaRPr sz="5600" b="0" i="0" u="none" strike="noStrike" cap="none">
              <a:solidFill>
                <a:srgbClr val="BC955C"/>
              </a:solidFill>
              <a:latin typeface="Montserrat ExtraBold"/>
              <a:ea typeface="Montserrat ExtraBold"/>
              <a:cs typeface="Montserrat ExtraBold"/>
              <a:sym typeface="Montserrat ExtraBold"/>
            </a:endParaRPr>
          </a:p>
        </p:txBody>
      </p:sp>
      <p:sp>
        <p:nvSpPr>
          <p:cNvPr id="4" name="Google Shape;200;p29"/>
          <p:cNvSpPr txBox="1"/>
          <p:nvPr/>
        </p:nvSpPr>
        <p:spPr>
          <a:xfrm>
            <a:off x="7965600" y="2996575"/>
            <a:ext cx="5622300" cy="4398300"/>
          </a:xfrm>
          <a:prstGeom prst="rect">
            <a:avLst/>
          </a:prstGeom>
          <a:noFill/>
          <a:ln>
            <a:noFill/>
          </a:ln>
        </p:spPr>
        <p:txBody>
          <a:bodyPr spcFirstLastPara="1" wrap="square" lIns="190825" tIns="190825" rIns="190825" bIns="190825" anchor="t" anchorCtr="0">
            <a:spAutoFit/>
          </a:bodyPr>
          <a:lstStyle/>
          <a:p>
            <a:pPr marL="0" lvl="0" indent="0" algn="just" rtl="0">
              <a:lnSpc>
                <a:spcPct val="115000"/>
              </a:lnSpc>
              <a:spcBef>
                <a:spcPts val="0"/>
              </a:spcBef>
              <a:spcAft>
                <a:spcPts val="0"/>
              </a:spcAft>
              <a:buNone/>
            </a:pPr>
            <a:r>
              <a:rPr lang="es-419" sz="2400" dirty="0">
                <a:solidFill>
                  <a:schemeClr val="dk1"/>
                </a:solidFill>
                <a:highlight>
                  <a:srgbClr val="FFFFFF"/>
                </a:highlight>
                <a:latin typeface="Montserrat Medium"/>
                <a:ea typeface="Montserrat Medium"/>
                <a:cs typeface="Montserrat Medium"/>
                <a:sym typeface="Montserrat Medium"/>
              </a:rPr>
              <a:t>Cum </a:t>
            </a:r>
            <a:r>
              <a:rPr lang="es-419" sz="2400" dirty="0" err="1">
                <a:solidFill>
                  <a:schemeClr val="dk1"/>
                </a:solidFill>
                <a:highlight>
                  <a:srgbClr val="FFFFFF"/>
                </a:highlight>
                <a:latin typeface="Montserrat Medium"/>
                <a:ea typeface="Montserrat Medium"/>
                <a:cs typeface="Montserrat Medium"/>
                <a:sym typeface="Montserrat Medium"/>
              </a:rPr>
              <a:t>sociis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natoque</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penatibus</a:t>
            </a:r>
            <a:r>
              <a:rPr lang="es-419" sz="2400" dirty="0">
                <a:solidFill>
                  <a:schemeClr val="dk1"/>
                </a:solidFill>
                <a:highlight>
                  <a:srgbClr val="FFFFFF"/>
                </a:highlight>
                <a:latin typeface="Montserrat Medium"/>
                <a:ea typeface="Montserrat Medium"/>
                <a:cs typeface="Montserrat Medium"/>
                <a:sym typeface="Montserrat Medium"/>
              </a:rPr>
              <a:t> et </a:t>
            </a:r>
            <a:r>
              <a:rPr lang="es-419" sz="2400" dirty="0" err="1">
                <a:solidFill>
                  <a:schemeClr val="dk1"/>
                </a:solidFill>
                <a:highlight>
                  <a:srgbClr val="FFFFFF"/>
                </a:highlight>
                <a:latin typeface="Montserrat Medium"/>
                <a:ea typeface="Montserrat Medium"/>
                <a:cs typeface="Montserrat Medium"/>
                <a:sym typeface="Montserrat Medium"/>
              </a:rPr>
              <a:t>magnis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dis</a:t>
            </a:r>
            <a:r>
              <a:rPr lang="es-419" sz="2400" dirty="0">
                <a:solidFill>
                  <a:schemeClr val="dk1"/>
                </a:solidFill>
                <a:highlight>
                  <a:srgbClr val="FFFFFF"/>
                </a:highlight>
                <a:latin typeface="Montserrat Medium"/>
                <a:ea typeface="Montserrat Medium"/>
                <a:cs typeface="Montserrat Medium"/>
                <a:sym typeface="Montserrat Medium"/>
              </a:rPr>
              <a:t>.</a:t>
            </a:r>
            <a:endParaRPr sz="2800" dirty="0">
              <a:solidFill>
                <a:schemeClr val="dk1"/>
              </a:solidFill>
              <a:latin typeface="Montserrat"/>
              <a:ea typeface="Montserrat"/>
              <a:cs typeface="Montserrat"/>
              <a:sym typeface="Montserrat"/>
            </a:endParaRPr>
          </a:p>
          <a:p>
            <a:pPr marL="0" lvl="0" indent="0" algn="l" rtl="0">
              <a:spcBef>
                <a:spcPts val="2100"/>
              </a:spcBef>
              <a:spcAft>
                <a:spcPts val="0"/>
              </a:spcAft>
              <a:buNone/>
            </a:pPr>
            <a:r>
              <a:rPr lang="es-419" sz="2800" dirty="0">
                <a:solidFill>
                  <a:srgbClr val="49176D"/>
                </a:solidFill>
                <a:highlight>
                  <a:srgbClr val="FFFFFF"/>
                </a:highlight>
                <a:latin typeface="Montserrat ExtraBold"/>
                <a:ea typeface="Montserrat ExtraBold"/>
                <a:cs typeface="Montserrat ExtraBold"/>
                <a:sym typeface="Montserrat ExtraBold"/>
              </a:rPr>
              <a:t>Cum</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Sociis</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Natoque</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r>
              <a:rPr lang="es-419" sz="2800" dirty="0" err="1">
                <a:solidFill>
                  <a:srgbClr val="49176D"/>
                </a:solidFill>
                <a:highlight>
                  <a:srgbClr val="FFFFFF"/>
                </a:highlight>
                <a:latin typeface="Montserrat ExtraBold"/>
                <a:ea typeface="Montserrat ExtraBold"/>
                <a:cs typeface="Montserrat ExtraBold"/>
                <a:sym typeface="Montserrat ExtraBold"/>
              </a:rPr>
              <a:t>Penatibus</a:t>
            </a:r>
            <a:endParaRPr sz="2800" dirty="0">
              <a:solidFill>
                <a:srgbClr val="49176D"/>
              </a:solidFill>
              <a:highlight>
                <a:srgbClr val="FFFFFF"/>
              </a:highlight>
              <a:latin typeface="Montserrat ExtraBold"/>
              <a:ea typeface="Montserrat ExtraBold"/>
              <a:cs typeface="Montserrat ExtraBold"/>
              <a:sym typeface="Montserrat ExtraBold"/>
            </a:endParaRPr>
          </a:p>
          <a:p>
            <a:pPr marL="0" lvl="0" indent="0" algn="l" rtl="0">
              <a:spcBef>
                <a:spcPts val="0"/>
              </a:spcBef>
              <a:spcAft>
                <a:spcPts val="0"/>
              </a:spcAft>
              <a:buNone/>
            </a:pPr>
            <a:br>
              <a:rPr lang="es-419" sz="2800" dirty="0">
                <a:solidFill>
                  <a:schemeClr val="dk1"/>
                </a:solidFill>
                <a:latin typeface="Montserrat"/>
                <a:ea typeface="Montserrat"/>
                <a:cs typeface="Montserrat"/>
                <a:sym typeface="Montserrat"/>
              </a:rPr>
            </a:br>
            <a:r>
              <a:rPr lang="es-419" sz="2400" b="1" dirty="0">
                <a:solidFill>
                  <a:srgbClr val="691B31"/>
                </a:solidFill>
                <a:highlight>
                  <a:srgbClr val="FFFFFF"/>
                </a:highlight>
                <a:latin typeface="Montserrat"/>
                <a:ea typeface="Montserrat"/>
                <a:cs typeface="Montserrat"/>
                <a:sym typeface="Montserrat"/>
              </a:rPr>
              <a:t>Cum </a:t>
            </a:r>
            <a:r>
              <a:rPr lang="es-419" sz="2400" b="1" dirty="0" err="1">
                <a:solidFill>
                  <a:srgbClr val="691B31"/>
                </a:solidFill>
                <a:highlight>
                  <a:srgbClr val="FFFFFF"/>
                </a:highlight>
                <a:latin typeface="Montserrat"/>
                <a:ea typeface="Montserrat"/>
                <a:cs typeface="Montserrat"/>
                <a:sym typeface="Montserrat"/>
              </a:rPr>
              <a:t>sociis</a:t>
            </a:r>
            <a:r>
              <a:rPr lang="es-419" sz="2400" b="1" dirty="0">
                <a:solidFill>
                  <a:srgbClr val="691B31"/>
                </a:solidFill>
                <a:highlight>
                  <a:srgbClr val="FFFFFF"/>
                </a:highlight>
                <a:latin typeface="Montserrat"/>
                <a:ea typeface="Montserrat"/>
                <a:cs typeface="Montserrat"/>
                <a:sym typeface="Montserrat"/>
              </a:rPr>
              <a:t> </a:t>
            </a:r>
            <a:r>
              <a:rPr lang="es-419" sz="2400" b="1" dirty="0" err="1">
                <a:solidFill>
                  <a:srgbClr val="691B31"/>
                </a:solidFill>
                <a:highlight>
                  <a:srgbClr val="FFFFFF"/>
                </a:highlight>
                <a:latin typeface="Montserrat"/>
                <a:ea typeface="Montserrat"/>
                <a:cs typeface="Montserrat"/>
                <a:sym typeface="Montserrat"/>
              </a:rPr>
              <a:t>natoque</a:t>
            </a:r>
            <a:r>
              <a:rPr lang="es-419" sz="2400" b="1" dirty="0">
                <a:solidFill>
                  <a:srgbClr val="691B31"/>
                </a:solidFill>
                <a:highlight>
                  <a:srgbClr val="FFFFFF"/>
                </a:highlight>
                <a:latin typeface="Montserrat"/>
                <a:ea typeface="Montserrat"/>
                <a:cs typeface="Montserrat"/>
                <a:sym typeface="Montserrat"/>
              </a:rPr>
              <a:t> </a:t>
            </a:r>
            <a:r>
              <a:rPr lang="es-419" sz="2400" dirty="0" err="1">
                <a:solidFill>
                  <a:schemeClr val="dk1"/>
                </a:solidFill>
                <a:highlight>
                  <a:srgbClr val="FFFFFF"/>
                </a:highlight>
                <a:latin typeface="Montserrat Medium"/>
                <a:ea typeface="Montserrat Medium"/>
                <a:cs typeface="Montserrat Medium"/>
                <a:sym typeface="Montserrat Medium"/>
              </a:rPr>
              <a:t>penatibus</a:t>
            </a:r>
            <a:r>
              <a:rPr lang="es-419" sz="2400" dirty="0">
                <a:solidFill>
                  <a:schemeClr val="dk1"/>
                </a:solidFill>
                <a:highlight>
                  <a:srgbClr val="FFFFFF"/>
                </a:highlight>
                <a:latin typeface="Montserrat Medium"/>
                <a:ea typeface="Montserrat Medium"/>
                <a:cs typeface="Montserrat Medium"/>
                <a:sym typeface="Montserrat Medium"/>
              </a:rPr>
              <a:t> et </a:t>
            </a:r>
            <a:r>
              <a:rPr lang="es-419" sz="2400" dirty="0" err="1">
                <a:solidFill>
                  <a:schemeClr val="dk1"/>
                </a:solidFill>
                <a:highlight>
                  <a:srgbClr val="FFFFFF"/>
                </a:highlight>
                <a:latin typeface="Montserrat Medium"/>
                <a:ea typeface="Montserrat Medium"/>
                <a:cs typeface="Montserrat Medium"/>
                <a:sym typeface="Montserrat Medium"/>
              </a:rPr>
              <a:t>magnis</a:t>
            </a:r>
            <a:r>
              <a:rPr lang="es-419" sz="2400" dirty="0">
                <a:solidFill>
                  <a:schemeClr val="dk1"/>
                </a:solidFill>
                <a:highlight>
                  <a:srgbClr val="FFFFFF"/>
                </a:highlight>
                <a:latin typeface="Montserrat Medium"/>
                <a:ea typeface="Montserrat Medium"/>
                <a:cs typeface="Montserrat Medium"/>
                <a:sym typeface="Montserrat Medium"/>
              </a:rPr>
              <a:t> </a:t>
            </a:r>
            <a:r>
              <a:rPr lang="es-419" sz="2400" dirty="0" err="1">
                <a:solidFill>
                  <a:schemeClr val="dk1"/>
                </a:solidFill>
                <a:highlight>
                  <a:srgbClr val="FFFFFF"/>
                </a:highlight>
                <a:latin typeface="Montserrat Medium"/>
                <a:ea typeface="Montserrat Medium"/>
                <a:cs typeface="Montserrat Medium"/>
                <a:sym typeface="Montserrat Medium"/>
              </a:rPr>
              <a:t>dis</a:t>
            </a:r>
            <a:r>
              <a:rPr lang="es-419" sz="2400" dirty="0">
                <a:solidFill>
                  <a:schemeClr val="dk1"/>
                </a:solidFill>
                <a:highlight>
                  <a:srgbClr val="FFFFFF"/>
                </a:highlight>
                <a:latin typeface="Montserrat Medium"/>
                <a:ea typeface="Montserrat Medium"/>
                <a:cs typeface="Montserrat Medium"/>
                <a:sym typeface="Montserrat Medium"/>
              </a:rPr>
              <a:t>.</a:t>
            </a:r>
            <a:endParaRPr sz="2800" dirty="0">
              <a:solidFill>
                <a:schemeClr val="dk1"/>
              </a:solidFill>
              <a:latin typeface="Montserrat"/>
              <a:ea typeface="Montserrat"/>
              <a:cs typeface="Montserrat"/>
              <a:sym typeface="Montserrat"/>
            </a:endParaRPr>
          </a:p>
        </p:txBody>
      </p:sp>
      <p:sp>
        <p:nvSpPr>
          <p:cNvPr id="5" name="Google Shape;202;p29"/>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rgbClr val="000000"/>
                </a:solidFill>
                <a:latin typeface="Montserrat"/>
                <a:ea typeface="Montserrat"/>
                <a:cs typeface="Montserrat"/>
                <a:sym typeface="Montserrat"/>
              </a:rPr>
              <a:t>4</a:t>
            </a:r>
          </a:p>
        </p:txBody>
      </p:sp>
      <p:pic>
        <p:nvPicPr>
          <p:cNvPr id="6" name="Imagen 5">
            <a:extLst>
              <a:ext uri="{FF2B5EF4-FFF2-40B4-BE49-F238E27FC236}">
                <a16:creationId xmlns:a16="http://schemas.microsoft.com/office/drawing/2014/main" id="{6295437B-E3E1-538C-8062-9911C5BAFB1F}"/>
              </a:ext>
            </a:extLst>
          </p:cNvPr>
          <p:cNvPicPr>
            <a:picLocks noChangeAspect="1"/>
          </p:cNvPicPr>
          <p:nvPr/>
        </p:nvPicPr>
        <p:blipFill>
          <a:blip r:embed="rId3"/>
          <a:stretch>
            <a:fillRect/>
          </a:stretch>
        </p:blipFill>
        <p:spPr>
          <a:xfrm>
            <a:off x="1956900" y="2764846"/>
            <a:ext cx="4546975" cy="4546002"/>
          </a:xfrm>
          <a:prstGeom prst="rect">
            <a:avLst/>
          </a:prstGeom>
        </p:spPr>
      </p:pic>
    </p:spTree>
    <p:extLst>
      <p:ext uri="{BB962C8B-B14F-4D97-AF65-F5344CB8AC3E}">
        <p14:creationId xmlns:p14="http://schemas.microsoft.com/office/powerpoint/2010/main" val="119074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5;p25"/>
          <p:cNvSpPr txBox="1"/>
          <p:nvPr/>
        </p:nvSpPr>
        <p:spPr>
          <a:xfrm>
            <a:off x="6141450" y="2799575"/>
            <a:ext cx="3261900" cy="788100"/>
          </a:xfrm>
          <a:prstGeom prst="rect">
            <a:avLst/>
          </a:prstGeom>
          <a:noFill/>
          <a:ln>
            <a:noFill/>
          </a:ln>
        </p:spPr>
        <p:txBody>
          <a:bodyPr spcFirstLastPara="1" wrap="square" lIns="91425" tIns="91425" rIns="91425" bIns="91425" anchor="t" anchorCtr="0">
            <a:spAutoFit/>
          </a:bodyPr>
          <a:lstStyle/>
          <a:p>
            <a:pPr marL="0" lvl="0" indent="0" algn="ctr" rtl="0">
              <a:lnSpc>
                <a:spcPct val="70000"/>
              </a:lnSpc>
              <a:spcBef>
                <a:spcPts val="0"/>
              </a:spcBef>
              <a:spcAft>
                <a:spcPts val="0"/>
              </a:spcAft>
              <a:buNone/>
            </a:pPr>
            <a:r>
              <a:rPr lang="es-419" sz="5600">
                <a:solidFill>
                  <a:srgbClr val="BC955C"/>
                </a:solidFill>
                <a:latin typeface="Montserrat ExtraBold"/>
                <a:ea typeface="Montserrat ExtraBold"/>
                <a:cs typeface="Montserrat ExtraBold"/>
                <a:sym typeface="Montserrat ExtraBold"/>
              </a:rPr>
              <a:t>TÍTULO</a:t>
            </a:r>
            <a:endParaRPr sz="5600">
              <a:solidFill>
                <a:srgbClr val="BC955C"/>
              </a:solidFill>
              <a:latin typeface="Montserrat ExtraBold"/>
              <a:ea typeface="Montserrat ExtraBold"/>
              <a:cs typeface="Montserrat ExtraBold"/>
              <a:sym typeface="Montserrat ExtraBold"/>
            </a:endParaRPr>
          </a:p>
        </p:txBody>
      </p:sp>
      <p:sp>
        <p:nvSpPr>
          <p:cNvPr id="3" name="Google Shape;127;p25"/>
          <p:cNvSpPr txBox="1"/>
          <p:nvPr/>
        </p:nvSpPr>
        <p:spPr>
          <a:xfrm>
            <a:off x="4813425" y="6708150"/>
            <a:ext cx="6369000" cy="631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2900" i="1">
                <a:latin typeface="Montserrat Medium"/>
                <a:ea typeface="Montserrat Medium"/>
                <a:cs typeface="Montserrat Medium"/>
                <a:sym typeface="Montserrat Medium"/>
              </a:rPr>
              <a:t>Autor</a:t>
            </a:r>
            <a:endParaRPr sz="3300" b="1" i="1">
              <a:latin typeface="Montserrat"/>
              <a:ea typeface="Montserrat"/>
              <a:cs typeface="Montserrat"/>
              <a:sym typeface="Montserrat"/>
            </a:endParaRPr>
          </a:p>
        </p:txBody>
      </p:sp>
      <p:sp>
        <p:nvSpPr>
          <p:cNvPr id="4" name="Google Shape;128;p25"/>
          <p:cNvSpPr txBox="1"/>
          <p:nvPr/>
        </p:nvSpPr>
        <p:spPr>
          <a:xfrm>
            <a:off x="3631650" y="4353350"/>
            <a:ext cx="8281500" cy="18835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419" sz="2400" dirty="0">
                <a:solidFill>
                  <a:srgbClr val="691B31"/>
                </a:solidFill>
                <a:latin typeface="Montserrat ExtraBold"/>
                <a:ea typeface="Montserrat ExtraBold"/>
                <a:cs typeface="Montserrat ExtraBold"/>
                <a:sym typeface="Montserrat ExtraBold"/>
              </a:rPr>
              <a:t> </a:t>
            </a:r>
            <a:r>
              <a:rPr lang="es-419" sz="2400" dirty="0" err="1">
                <a:solidFill>
                  <a:srgbClr val="49176D"/>
                </a:solidFill>
                <a:latin typeface="Montserrat ExtraBold"/>
                <a:ea typeface="Montserrat ExtraBold"/>
                <a:cs typeface="Montserrat ExtraBold"/>
                <a:sym typeface="Montserrat ExtraBold"/>
              </a:rPr>
              <a:t>NU</a:t>
            </a:r>
            <a:r>
              <a:rPr lang="es-419" sz="2400" b="1" dirty="0" err="1">
                <a:solidFill>
                  <a:srgbClr val="49176D"/>
                </a:solidFill>
                <a:highlight>
                  <a:srgbClr val="FFFFFF"/>
                </a:highlight>
                <a:latin typeface="Montserrat"/>
                <a:ea typeface="Montserrat"/>
                <a:cs typeface="Montserrat"/>
                <a:sym typeface="Montserrat"/>
              </a:rPr>
              <a:t>LOREM</a:t>
            </a:r>
            <a:r>
              <a:rPr lang="es-419" sz="2400" b="1" dirty="0">
                <a:solidFill>
                  <a:srgbClr val="49176D"/>
                </a:solidFill>
                <a:highlight>
                  <a:srgbClr val="FFFFFF"/>
                </a:highlight>
                <a:latin typeface="Montserrat"/>
                <a:ea typeface="Montserrat"/>
                <a:cs typeface="Montserrat"/>
                <a:sym typeface="Montserrat"/>
              </a:rPr>
              <a:t> </a:t>
            </a:r>
            <a:r>
              <a:rPr lang="es-419" sz="2400" b="1" dirty="0" err="1">
                <a:solidFill>
                  <a:srgbClr val="49176D"/>
                </a:solidFill>
                <a:highlight>
                  <a:srgbClr val="FFFFFF"/>
                </a:highlight>
                <a:latin typeface="Montserrat"/>
                <a:ea typeface="Montserrat"/>
                <a:cs typeface="Montserrat"/>
                <a:sym typeface="Montserrat"/>
              </a:rPr>
              <a:t>IPSUM</a:t>
            </a:r>
            <a:r>
              <a:rPr lang="es-419" sz="2400" b="1" dirty="0">
                <a:solidFill>
                  <a:srgbClr val="49176D"/>
                </a:solidFill>
                <a:highlight>
                  <a:srgbClr val="FFFFFF"/>
                </a:highlight>
                <a:latin typeface="Montserrat"/>
                <a:ea typeface="Montserrat"/>
                <a:cs typeface="Montserrat"/>
                <a:sym typeface="Montserrat"/>
              </a:rPr>
              <a:t> DOLOR SIT </a:t>
            </a:r>
            <a:r>
              <a:rPr lang="es-419" sz="2400" b="1" dirty="0" err="1">
                <a:solidFill>
                  <a:srgbClr val="49176D"/>
                </a:solidFill>
                <a:highlight>
                  <a:srgbClr val="FFFFFF"/>
                </a:highlight>
                <a:latin typeface="Montserrat"/>
                <a:ea typeface="Montserrat"/>
                <a:cs typeface="Montserrat"/>
                <a:sym typeface="Montserrat"/>
              </a:rPr>
              <a:t>AMET</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consectetuer</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adipiscing</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elit</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commodo </a:t>
            </a:r>
            <a:r>
              <a:rPr lang="es-419" sz="2400" dirty="0" err="1">
                <a:highlight>
                  <a:srgbClr val="FFFFFF"/>
                </a:highlight>
                <a:latin typeface="Montserrat"/>
                <a:ea typeface="Montserrat"/>
                <a:cs typeface="Montserrat"/>
                <a:sym typeface="Montserrat"/>
              </a:rPr>
              <a:t>ligula</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eget</a:t>
            </a:r>
            <a:r>
              <a:rPr lang="es-419" sz="2400" dirty="0">
                <a:highlight>
                  <a:srgbClr val="FFFFFF"/>
                </a:highlight>
                <a:latin typeface="Montserrat"/>
                <a:ea typeface="Montserrat"/>
                <a:cs typeface="Montserrat"/>
                <a:sym typeface="Montserrat"/>
              </a:rPr>
              <a:t> dolor.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massa</a:t>
            </a:r>
            <a:r>
              <a:rPr lang="es-419" sz="2400" dirty="0">
                <a:highlight>
                  <a:srgbClr val="FFFFFF"/>
                </a:highlight>
                <a:latin typeface="Montserrat"/>
                <a:ea typeface="Montserrat"/>
                <a:cs typeface="Montserrat"/>
                <a:sym typeface="Montserrat"/>
              </a:rPr>
              <a:t>. Cum </a:t>
            </a:r>
            <a:r>
              <a:rPr lang="es-419" sz="2400" dirty="0" err="1">
                <a:highlight>
                  <a:srgbClr val="FFFFFF"/>
                </a:highlight>
                <a:latin typeface="Montserrat"/>
                <a:ea typeface="Montserrat"/>
                <a:cs typeface="Montserrat"/>
                <a:sym typeface="Montserrat"/>
              </a:rPr>
              <a:t>sociis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natoque</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penatibus</a:t>
            </a:r>
            <a:r>
              <a:rPr lang="es-419" sz="2400" dirty="0">
                <a:highlight>
                  <a:srgbClr val="FFFFFF"/>
                </a:highlight>
                <a:latin typeface="Montserrat"/>
                <a:ea typeface="Montserrat"/>
                <a:cs typeface="Montserrat"/>
                <a:sym typeface="Montserrat"/>
              </a:rPr>
              <a:t> et </a:t>
            </a:r>
            <a:r>
              <a:rPr lang="es-419" sz="2400" dirty="0" err="1">
                <a:highlight>
                  <a:srgbClr val="FFFFFF"/>
                </a:highlight>
                <a:latin typeface="Montserrat"/>
                <a:ea typeface="Montserrat"/>
                <a:cs typeface="Montserrat"/>
                <a:sym typeface="Montserrat"/>
              </a:rPr>
              <a:t>magnis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dis</a:t>
            </a:r>
            <a:r>
              <a:rPr lang="es-419" sz="2400" dirty="0">
                <a:highlight>
                  <a:srgbClr val="FFFFFF"/>
                </a:highlight>
                <a:latin typeface="Montserrat"/>
                <a:ea typeface="Montserrat"/>
                <a:cs typeface="Montserrat"/>
                <a:sym typeface="Montserrat"/>
              </a:rPr>
              <a:t> </a:t>
            </a:r>
            <a:r>
              <a:rPr lang="es-419" sz="2400" dirty="0" err="1">
                <a:highlight>
                  <a:srgbClr val="FFFFFF"/>
                </a:highlight>
                <a:latin typeface="Montserrat"/>
                <a:ea typeface="Montserrat"/>
                <a:cs typeface="Montserrat"/>
                <a:sym typeface="Montserrat"/>
              </a:rPr>
              <a:t>parturient</a:t>
            </a:r>
            <a:r>
              <a:rPr lang="es-419" sz="2400" dirty="0">
                <a:highlight>
                  <a:srgbClr val="FFFFFF"/>
                </a:highlight>
                <a:latin typeface="Montserrat"/>
                <a:ea typeface="Montserrat"/>
                <a:cs typeface="Montserrat"/>
                <a:sym typeface="Montserrat"/>
              </a:rPr>
              <a:t> montes, </a:t>
            </a:r>
            <a:r>
              <a:rPr lang="es-419" sz="2400" dirty="0" err="1">
                <a:highlight>
                  <a:srgbClr val="FFFFFF"/>
                </a:highlight>
                <a:latin typeface="Montserrat"/>
                <a:ea typeface="Montserrat"/>
                <a:cs typeface="Montserrat"/>
                <a:sym typeface="Montserrat"/>
              </a:rPr>
              <a:t>Aenean</a:t>
            </a:r>
            <a:r>
              <a:rPr lang="es-419" sz="2400" dirty="0">
                <a:highlight>
                  <a:srgbClr val="FFFFFF"/>
                </a:highlight>
                <a:latin typeface="Montserrat"/>
                <a:ea typeface="Montserrat"/>
                <a:cs typeface="Montserrat"/>
                <a:sym typeface="Montserrat"/>
              </a:rPr>
              <a:t> commodo </a:t>
            </a:r>
            <a:r>
              <a:rPr lang="es-419" sz="2400" dirty="0" err="1">
                <a:highlight>
                  <a:srgbClr val="FFFFFF"/>
                </a:highlight>
                <a:latin typeface="Montserrat"/>
                <a:ea typeface="Montserrat"/>
                <a:cs typeface="Montserrat"/>
                <a:sym typeface="Montserrat"/>
              </a:rPr>
              <a:t>lig</a:t>
            </a:r>
            <a:r>
              <a:rPr lang="es-419" sz="2400" dirty="0">
                <a:highlight>
                  <a:srgbClr val="FFFFFF"/>
                </a:highlight>
                <a:latin typeface="Montserrat"/>
                <a:ea typeface="Montserrat"/>
                <a:cs typeface="Montserrat"/>
                <a:sym typeface="Montserrat"/>
              </a:rPr>
              <a:t>.</a:t>
            </a:r>
            <a:endParaRPr sz="2400" dirty="0">
              <a:latin typeface="Montserrat Medium"/>
              <a:ea typeface="Montserrat Medium"/>
              <a:cs typeface="Montserrat Medium"/>
              <a:sym typeface="Montserrat Medium"/>
            </a:endParaRPr>
          </a:p>
        </p:txBody>
      </p:sp>
      <p:sp>
        <p:nvSpPr>
          <p:cNvPr id="5" name="Google Shape;131;p25"/>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chemeClr val="lt1"/>
                </a:solidFill>
                <a:latin typeface="Montserrat"/>
                <a:ea typeface="Montserrat"/>
                <a:cs typeface="Montserrat"/>
                <a:sym typeface="Montserrat"/>
              </a:rPr>
              <a:t>2</a:t>
            </a:r>
          </a:p>
        </p:txBody>
      </p:sp>
    </p:spTree>
    <p:extLst>
      <p:ext uri="{BB962C8B-B14F-4D97-AF65-F5344CB8AC3E}">
        <p14:creationId xmlns:p14="http://schemas.microsoft.com/office/powerpoint/2010/main" val="233786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3;p27"/>
          <p:cNvSpPr txBox="1"/>
          <p:nvPr/>
        </p:nvSpPr>
        <p:spPr>
          <a:xfrm>
            <a:off x="1501650" y="2379700"/>
            <a:ext cx="13217100" cy="2378700"/>
          </a:xfrm>
          <a:prstGeom prst="rect">
            <a:avLst/>
          </a:prstGeom>
          <a:noFill/>
          <a:ln>
            <a:noFill/>
          </a:ln>
        </p:spPr>
        <p:txBody>
          <a:bodyPr spcFirstLastPara="1" wrap="square" lIns="190825" tIns="190825" rIns="190825" bIns="190825" anchor="t" anchorCtr="0">
            <a:spAutoFit/>
          </a:bodyPr>
          <a:lstStyle/>
          <a:p>
            <a:pPr marL="0" lvl="0" indent="0" algn="just" rtl="0">
              <a:lnSpc>
                <a:spcPct val="115000"/>
              </a:lnSpc>
              <a:spcBef>
                <a:spcPts val="0"/>
              </a:spcBef>
              <a:spcAft>
                <a:spcPts val="0"/>
              </a:spcAft>
              <a:buNone/>
            </a:pPr>
            <a:r>
              <a:rPr lang="es-419" sz="2000">
                <a:highlight>
                  <a:srgbClr val="FFFFFF"/>
                </a:highlight>
                <a:latin typeface="Montserrat Medium"/>
                <a:ea typeface="Montserrat Medium"/>
                <a:cs typeface="Montserrat Medium"/>
                <a:sym typeface="Montserrat Medium"/>
              </a:rPr>
              <a:t>Cum sociis natoque penatibus et magnis dis parturient montes, nascetur ridiculus mus. Donec quam felis, ultricies nec, pellentesque eu, pretium quis, sem.</a:t>
            </a:r>
            <a:r>
              <a:rPr lang="es-419" sz="2000">
                <a:solidFill>
                  <a:schemeClr val="dk1"/>
                </a:solidFill>
                <a:highlight>
                  <a:schemeClr val="lt1"/>
                </a:highlight>
                <a:latin typeface="Montserrat Medium"/>
                <a:ea typeface="Montserrat Medium"/>
                <a:cs typeface="Montserrat Medium"/>
                <a:sym typeface="Montserrat Medium"/>
              </a:rPr>
              <a:t>Cum sociis natoque penatibus et magnis dis parturient montes, nascetur ridiculus mus. Donec quam felis, ultricies nec, pellentesque eu, pretium quis, sem.</a:t>
            </a:r>
            <a:endParaRPr sz="2000">
              <a:solidFill>
                <a:schemeClr val="dk1"/>
              </a:solidFill>
              <a:latin typeface="Montserrat Medium"/>
              <a:ea typeface="Montserrat Medium"/>
              <a:cs typeface="Montserrat Medium"/>
              <a:sym typeface="Montserrat Medium"/>
            </a:endParaRPr>
          </a:p>
          <a:p>
            <a:pPr marL="0" lvl="0" indent="0" algn="just" rtl="0">
              <a:lnSpc>
                <a:spcPct val="115000"/>
              </a:lnSpc>
              <a:spcBef>
                <a:spcPts val="2100"/>
              </a:spcBef>
              <a:spcAft>
                <a:spcPts val="2100"/>
              </a:spcAft>
              <a:buNone/>
            </a:pPr>
            <a:endParaRPr sz="2000">
              <a:highlight>
                <a:srgbClr val="FFFFFF"/>
              </a:highlight>
              <a:latin typeface="Montserrat Medium"/>
              <a:ea typeface="Montserrat Medium"/>
              <a:cs typeface="Montserrat Medium"/>
              <a:sym typeface="Montserrat Medium"/>
            </a:endParaRPr>
          </a:p>
        </p:txBody>
      </p:sp>
      <p:grpSp>
        <p:nvGrpSpPr>
          <p:cNvPr id="3" name="Google Shape;164;p27"/>
          <p:cNvGrpSpPr/>
          <p:nvPr/>
        </p:nvGrpSpPr>
        <p:grpSpPr>
          <a:xfrm>
            <a:off x="1659782" y="4336357"/>
            <a:ext cx="1291705" cy="1170239"/>
            <a:chOff x="4752607" y="1348369"/>
            <a:chExt cx="628200" cy="544500"/>
          </a:xfrm>
        </p:grpSpPr>
        <p:sp>
          <p:nvSpPr>
            <p:cNvPr id="4" name="Google Shape;165;p27"/>
            <p:cNvSpPr/>
            <p:nvPr/>
          </p:nvSpPr>
          <p:spPr>
            <a:xfrm>
              <a:off x="4794489" y="1348369"/>
              <a:ext cx="544500" cy="544500"/>
            </a:xfrm>
            <a:prstGeom prst="ellipse">
              <a:avLst/>
            </a:prstGeom>
            <a:solidFill>
              <a:srgbClr val="BC955C"/>
            </a:solid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Montserrat Black"/>
                <a:ea typeface="Montserrat Black"/>
                <a:cs typeface="Montserrat Black"/>
                <a:sym typeface="Montserrat Black"/>
              </a:endParaRPr>
            </a:p>
          </p:txBody>
        </p:sp>
        <p:sp>
          <p:nvSpPr>
            <p:cNvPr id="5" name="Google Shape;166;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a:solidFill>
                    <a:srgbClr val="FFFFFF"/>
                  </a:solidFill>
                  <a:latin typeface="Montserrat Black"/>
                  <a:ea typeface="Montserrat Black"/>
                  <a:cs typeface="Montserrat Black"/>
                  <a:sym typeface="Montserrat Black"/>
                </a:rPr>
                <a:t>01</a:t>
              </a:r>
              <a:endParaRPr sz="3800" b="1">
                <a:solidFill>
                  <a:srgbClr val="FFFFFF"/>
                </a:solidFill>
                <a:latin typeface="Montserrat Black"/>
                <a:ea typeface="Montserrat Black"/>
                <a:cs typeface="Montserrat Black"/>
                <a:sym typeface="Montserrat Black"/>
              </a:endParaRPr>
            </a:p>
          </p:txBody>
        </p:sp>
      </p:grpSp>
      <p:sp>
        <p:nvSpPr>
          <p:cNvPr id="6" name="Google Shape;167;p27"/>
          <p:cNvSpPr txBox="1"/>
          <p:nvPr/>
        </p:nvSpPr>
        <p:spPr>
          <a:xfrm>
            <a:off x="2490225" y="5740575"/>
            <a:ext cx="5355900" cy="23250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rgbClr val="000000"/>
              </a:buClr>
              <a:buSzPts val="2300"/>
              <a:buFont typeface="Arial"/>
              <a:buNone/>
            </a:pPr>
            <a:r>
              <a:rPr lang="es-419" sz="1800">
                <a:highlight>
                  <a:srgbClr val="FFFFFF"/>
                </a:highlight>
                <a:latin typeface="Montserrat Medium"/>
                <a:ea typeface="Montserrat Medium"/>
                <a:cs typeface="Montserrat Medium"/>
                <a:sym typeface="Montserrat Medium"/>
              </a:rPr>
              <a:t>Cum sociis natoque penatibus et magnis dis parturient montes, nascetur ridiculus mus. Donec quam felis, ultricies nec. </a:t>
            </a:r>
            <a:r>
              <a:rPr lang="es-419" sz="1800">
                <a:solidFill>
                  <a:schemeClr val="dk1"/>
                </a:solidFill>
                <a:highlight>
                  <a:schemeClr val="lt1"/>
                </a:highlight>
                <a:latin typeface="Montserrat Medium"/>
                <a:ea typeface="Montserrat Medium"/>
                <a:cs typeface="Montserrat Medium"/>
                <a:sym typeface="Montserrat Medium"/>
              </a:rPr>
              <a:t>Cum sociis natoque penatibus et magnis dis parturient montes, nascetur ridiculus mus. Donec quam felis, ultricies nec.</a:t>
            </a:r>
            <a:endParaRPr sz="1800">
              <a:solidFill>
                <a:schemeClr val="dk1"/>
              </a:solidFill>
              <a:highlight>
                <a:schemeClr val="lt1"/>
              </a:highlight>
              <a:latin typeface="Montserrat Medium"/>
              <a:ea typeface="Montserrat Medium"/>
              <a:cs typeface="Montserrat Medium"/>
              <a:sym typeface="Montserrat Medium"/>
            </a:endParaRPr>
          </a:p>
          <a:p>
            <a:pPr marL="0" lvl="0" indent="0" algn="just" rtl="0">
              <a:spcBef>
                <a:spcPts val="0"/>
              </a:spcBef>
              <a:spcAft>
                <a:spcPts val="0"/>
              </a:spcAft>
              <a:buClr>
                <a:srgbClr val="000000"/>
              </a:buClr>
              <a:buSzPts val="2300"/>
              <a:buFont typeface="Arial"/>
              <a:buNone/>
            </a:pPr>
            <a:endParaRPr sz="1800">
              <a:highlight>
                <a:srgbClr val="FFFFFF"/>
              </a:highlight>
              <a:latin typeface="Montserrat Medium"/>
              <a:ea typeface="Montserrat Medium"/>
              <a:cs typeface="Montserrat Medium"/>
              <a:sym typeface="Montserrat Medium"/>
            </a:endParaRPr>
          </a:p>
        </p:txBody>
      </p:sp>
      <p:cxnSp>
        <p:nvCxnSpPr>
          <p:cNvPr id="7" name="Google Shape;168;p27"/>
          <p:cNvCxnSpPr>
            <a:stCxn id="5" idx="2"/>
          </p:cNvCxnSpPr>
          <p:nvPr/>
        </p:nvCxnSpPr>
        <p:spPr>
          <a:xfrm>
            <a:off x="2305635" y="5305938"/>
            <a:ext cx="0" cy="2127300"/>
          </a:xfrm>
          <a:prstGeom prst="straightConnector1">
            <a:avLst/>
          </a:prstGeom>
          <a:noFill/>
          <a:ln w="19050" cap="flat" cmpd="sng">
            <a:solidFill>
              <a:srgbClr val="BC955C"/>
            </a:solidFill>
            <a:prstDash val="solid"/>
            <a:round/>
            <a:headEnd type="none" w="med" len="med"/>
            <a:tailEnd type="none" w="med" len="med"/>
          </a:ln>
        </p:spPr>
      </p:cxnSp>
      <p:sp>
        <p:nvSpPr>
          <p:cNvPr id="8" name="Google Shape;169;p27"/>
          <p:cNvSpPr txBox="1"/>
          <p:nvPr/>
        </p:nvSpPr>
        <p:spPr>
          <a:xfrm>
            <a:off x="1859225" y="1187975"/>
            <a:ext cx="122436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419" sz="5000" dirty="0">
                <a:solidFill>
                  <a:srgbClr val="49176D"/>
                </a:solidFill>
                <a:latin typeface="Montserrat ExtraBold"/>
                <a:ea typeface="Montserrat ExtraBold"/>
                <a:cs typeface="Montserrat ExtraBold"/>
                <a:sym typeface="Montserrat ExtraBold"/>
              </a:rPr>
              <a:t>TÍTULO</a:t>
            </a:r>
            <a:endParaRPr sz="5000" dirty="0">
              <a:solidFill>
                <a:srgbClr val="49176D"/>
              </a:solidFill>
              <a:latin typeface="Montserrat ExtraBold"/>
              <a:ea typeface="Montserrat ExtraBold"/>
              <a:cs typeface="Montserrat ExtraBold"/>
              <a:sym typeface="Montserrat ExtraBold"/>
            </a:endParaRPr>
          </a:p>
        </p:txBody>
      </p:sp>
      <p:sp>
        <p:nvSpPr>
          <p:cNvPr id="9" name="Google Shape;171;p27"/>
          <p:cNvSpPr txBox="1">
            <a:spLocks/>
          </p:cNvSpPr>
          <p:nvPr/>
        </p:nvSpPr>
        <p:spPr>
          <a:xfrm>
            <a:off x="7400400" y="9510905"/>
            <a:ext cx="744000" cy="569700"/>
          </a:xfrm>
          <a:prstGeom prst="rect">
            <a:avLst/>
          </a:prstGeom>
        </p:spPr>
        <p:txBody>
          <a:bodyPr spcFirstLastPara="1" wrap="square" lIns="159150" tIns="159150" rIns="159150" bIns="159150" anchor="ctr" anchorCtr="0">
            <a:no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lnSpc>
                <a:spcPct val="90000"/>
              </a:lnSpc>
            </a:pPr>
            <a:r>
              <a:rPr lang="es-419" sz="2000" b="1">
                <a:solidFill>
                  <a:schemeClr val="lt1"/>
                </a:solidFill>
                <a:latin typeface="Montserrat"/>
                <a:ea typeface="Montserrat"/>
                <a:cs typeface="Montserrat"/>
                <a:sym typeface="Montserrat"/>
              </a:rPr>
              <a:t>3</a:t>
            </a:r>
          </a:p>
        </p:txBody>
      </p:sp>
      <p:grpSp>
        <p:nvGrpSpPr>
          <p:cNvPr id="10" name="Google Shape;172;p27"/>
          <p:cNvGrpSpPr/>
          <p:nvPr/>
        </p:nvGrpSpPr>
        <p:grpSpPr>
          <a:xfrm>
            <a:off x="8378332" y="4336357"/>
            <a:ext cx="1291705" cy="1170239"/>
            <a:chOff x="4752607" y="1348369"/>
            <a:chExt cx="628200" cy="544500"/>
          </a:xfrm>
        </p:grpSpPr>
        <p:sp>
          <p:nvSpPr>
            <p:cNvPr id="11" name="Google Shape;173;p27"/>
            <p:cNvSpPr/>
            <p:nvPr/>
          </p:nvSpPr>
          <p:spPr>
            <a:xfrm>
              <a:off x="4794489" y="1348369"/>
              <a:ext cx="544500" cy="544500"/>
            </a:xfrm>
            <a:prstGeom prst="ellipse">
              <a:avLst/>
            </a:prstGeom>
            <a:solidFill>
              <a:srgbClr val="BC955C"/>
            </a:solidFill>
            <a:ln>
              <a:noFill/>
            </a:ln>
          </p:spPr>
          <p:txBody>
            <a:bodyPr spcFirstLastPara="1" wrap="square" lIns="190825" tIns="95375" rIns="190825" bIns="95375" anchor="ctr" anchorCtr="0">
              <a:noAutofit/>
            </a:bodyPr>
            <a:lstStyle/>
            <a:p>
              <a:pPr marL="0" marR="0" lvl="0" indent="0" algn="ctr" rtl="0">
                <a:spcBef>
                  <a:spcPts val="0"/>
                </a:spcBef>
                <a:spcAft>
                  <a:spcPts val="0"/>
                </a:spcAft>
                <a:buNone/>
              </a:pPr>
              <a:endParaRPr sz="3800">
                <a:solidFill>
                  <a:srgbClr val="FFFFFF"/>
                </a:solidFill>
                <a:latin typeface="Montserrat Black"/>
                <a:ea typeface="Montserrat Black"/>
                <a:cs typeface="Montserrat Black"/>
                <a:sym typeface="Montserrat Black"/>
              </a:endParaRPr>
            </a:p>
          </p:txBody>
        </p:sp>
        <p:sp>
          <p:nvSpPr>
            <p:cNvPr id="12" name="Google Shape;174;p27"/>
            <p:cNvSpPr txBox="1"/>
            <p:nvPr/>
          </p:nvSpPr>
          <p:spPr>
            <a:xfrm>
              <a:off x="4752607" y="1437705"/>
              <a:ext cx="628200" cy="361800"/>
            </a:xfrm>
            <a:prstGeom prst="rect">
              <a:avLst/>
            </a:prstGeom>
            <a:noFill/>
            <a:ln>
              <a:noFill/>
            </a:ln>
          </p:spPr>
          <p:txBody>
            <a:bodyPr spcFirstLastPara="1" wrap="square" lIns="190825" tIns="95375" rIns="190825" bIns="95375" anchor="t" anchorCtr="0">
              <a:spAutoFit/>
            </a:bodyPr>
            <a:lstStyle/>
            <a:p>
              <a:pPr marL="0" marR="0" lvl="0" indent="0" algn="ctr" rtl="0">
                <a:spcBef>
                  <a:spcPts val="0"/>
                </a:spcBef>
                <a:spcAft>
                  <a:spcPts val="0"/>
                </a:spcAft>
                <a:buNone/>
              </a:pPr>
              <a:r>
                <a:rPr lang="es-419" sz="3800" b="1">
                  <a:solidFill>
                    <a:srgbClr val="FFFFFF"/>
                  </a:solidFill>
                  <a:latin typeface="Montserrat Black"/>
                  <a:ea typeface="Montserrat Black"/>
                  <a:cs typeface="Montserrat Black"/>
                  <a:sym typeface="Montserrat Black"/>
                </a:rPr>
                <a:t>01</a:t>
              </a:r>
              <a:endParaRPr sz="3800" b="1">
                <a:solidFill>
                  <a:srgbClr val="FFFFFF"/>
                </a:solidFill>
                <a:latin typeface="Montserrat Black"/>
                <a:ea typeface="Montserrat Black"/>
                <a:cs typeface="Montserrat Black"/>
                <a:sym typeface="Montserrat Black"/>
              </a:endParaRPr>
            </a:p>
          </p:txBody>
        </p:sp>
      </p:grpSp>
      <p:sp>
        <p:nvSpPr>
          <p:cNvPr id="13" name="Google Shape;175;p27"/>
          <p:cNvSpPr txBox="1"/>
          <p:nvPr/>
        </p:nvSpPr>
        <p:spPr>
          <a:xfrm>
            <a:off x="9208775" y="5740575"/>
            <a:ext cx="5355900" cy="2047800"/>
          </a:xfrm>
          <a:prstGeom prst="rect">
            <a:avLst/>
          </a:prstGeom>
          <a:noFill/>
          <a:ln>
            <a:noFill/>
          </a:ln>
        </p:spPr>
        <p:txBody>
          <a:bodyPr spcFirstLastPara="1" wrap="square" lIns="190825" tIns="190825" rIns="190825" bIns="190825" anchor="t" anchorCtr="0">
            <a:spAutoFit/>
          </a:bodyPr>
          <a:lstStyle/>
          <a:p>
            <a:pPr marL="0" lvl="0" indent="0" algn="just" rtl="0">
              <a:spcBef>
                <a:spcPts val="0"/>
              </a:spcBef>
              <a:spcAft>
                <a:spcPts val="0"/>
              </a:spcAft>
              <a:buClr>
                <a:schemeClr val="dk1"/>
              </a:buClr>
              <a:buSzPts val="2300"/>
              <a:buFont typeface="Arial"/>
              <a:buNone/>
            </a:pPr>
            <a:r>
              <a:rPr lang="es-419" sz="1800">
                <a:solidFill>
                  <a:schemeClr val="dk1"/>
                </a:solidFill>
                <a:highlight>
                  <a:schemeClr val="lt1"/>
                </a:highlight>
                <a:latin typeface="Montserrat Medium"/>
                <a:ea typeface="Montserrat Medium"/>
                <a:cs typeface="Montserrat Medium"/>
                <a:sym typeface="Montserrat Medium"/>
              </a:rPr>
              <a:t>Cum sociis natoque penatibus et magnis dis parturient montes, nascetur ridiculus mus. Donec quam felis, ultricies nec. Cum sociis natoque penatibus et magnis dis parturient montes, nascetur ridiculus mus. Donec quam felis, ultricies nec.</a:t>
            </a:r>
            <a:endParaRPr sz="2400">
              <a:highlight>
                <a:srgbClr val="FFFFFF"/>
              </a:highlight>
              <a:latin typeface="Montserrat Medium"/>
              <a:ea typeface="Montserrat Medium"/>
              <a:cs typeface="Montserrat Medium"/>
              <a:sym typeface="Montserrat Medium"/>
            </a:endParaRPr>
          </a:p>
        </p:txBody>
      </p:sp>
      <p:cxnSp>
        <p:nvCxnSpPr>
          <p:cNvPr id="14" name="Google Shape;176;p27"/>
          <p:cNvCxnSpPr>
            <a:stCxn id="12" idx="2"/>
          </p:cNvCxnSpPr>
          <p:nvPr/>
        </p:nvCxnSpPr>
        <p:spPr>
          <a:xfrm>
            <a:off x="9024185" y="5305938"/>
            <a:ext cx="0" cy="2127300"/>
          </a:xfrm>
          <a:prstGeom prst="straightConnector1">
            <a:avLst/>
          </a:prstGeom>
          <a:noFill/>
          <a:ln w="19050" cap="flat" cmpd="sng">
            <a:solidFill>
              <a:srgbClr val="BC955C"/>
            </a:solidFill>
            <a:prstDash val="solid"/>
            <a:round/>
            <a:headEnd type="none" w="med" len="med"/>
            <a:tailEnd type="none" w="med" len="med"/>
          </a:ln>
        </p:spPr>
      </p:cxnSp>
    </p:spTree>
    <p:extLst>
      <p:ext uri="{BB962C8B-B14F-4D97-AF65-F5344CB8AC3E}">
        <p14:creationId xmlns:p14="http://schemas.microsoft.com/office/powerpoint/2010/main" val="321629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2;p22"/>
          <p:cNvSpPr txBox="1"/>
          <p:nvPr/>
        </p:nvSpPr>
        <p:spPr>
          <a:xfrm>
            <a:off x="857701" y="1587014"/>
            <a:ext cx="61299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SemiBold"/>
                <a:ea typeface="Montserrat SemiBold"/>
                <a:cs typeface="Montserrat SemiBold"/>
                <a:sym typeface="Montserrat SemiBold"/>
              </a:rPr>
              <a:t>Título</a:t>
            </a:r>
            <a:endParaRPr sz="7200" dirty="0">
              <a:solidFill>
                <a:srgbClr val="49176D"/>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None/>
            </a:pPr>
            <a:r>
              <a:rPr lang="es-419" sz="7200" dirty="0">
                <a:solidFill>
                  <a:srgbClr val="49176D"/>
                </a:solidFill>
                <a:latin typeface="Montserrat SemiBold"/>
                <a:ea typeface="Montserrat SemiBold"/>
                <a:cs typeface="Montserrat SemiBold"/>
                <a:sym typeface="Montserrat SemiBold"/>
              </a:rPr>
              <a:t>de texto</a:t>
            </a:r>
            <a:endParaRPr sz="7200" dirty="0">
              <a:solidFill>
                <a:srgbClr val="49176D"/>
              </a:solidFill>
              <a:latin typeface="Montserrat SemiBold"/>
              <a:ea typeface="Montserrat SemiBold"/>
              <a:cs typeface="Montserrat SemiBold"/>
              <a:sym typeface="Montserrat SemiBold"/>
            </a:endParaRPr>
          </a:p>
        </p:txBody>
      </p:sp>
      <p:sp>
        <p:nvSpPr>
          <p:cNvPr id="3" name="Google Shape;83;p22"/>
          <p:cNvSpPr/>
          <p:nvPr/>
        </p:nvSpPr>
        <p:spPr>
          <a:xfrm>
            <a:off x="971244" y="4720789"/>
            <a:ext cx="4641600" cy="17223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600" dirty="0" err="1">
                <a:solidFill>
                  <a:schemeClr val="bg2">
                    <a:lumMod val="25000"/>
                  </a:schemeClr>
                </a:solidFill>
                <a:latin typeface="Montserrat"/>
                <a:ea typeface="Montserrat"/>
                <a:cs typeface="Montserrat"/>
                <a:sym typeface="Montserrat"/>
              </a:rPr>
              <a:t>Lorep</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ipsum</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duis</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aute</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irure</a:t>
            </a:r>
            <a:r>
              <a:rPr lang="es-419" sz="1600" dirty="0">
                <a:solidFill>
                  <a:schemeClr val="bg2">
                    <a:lumMod val="25000"/>
                  </a:schemeClr>
                </a:solidFill>
                <a:latin typeface="Montserrat"/>
                <a:ea typeface="Montserrat"/>
                <a:cs typeface="Montserrat"/>
                <a:sym typeface="Montserrat"/>
              </a:rPr>
              <a:t> dolor in </a:t>
            </a:r>
            <a:r>
              <a:rPr lang="es-419" sz="1600" dirty="0" err="1">
                <a:solidFill>
                  <a:schemeClr val="bg2">
                    <a:lumMod val="25000"/>
                  </a:schemeClr>
                </a:solidFill>
                <a:latin typeface="Montserrat"/>
                <a:ea typeface="Montserrat"/>
                <a:cs typeface="Montserrat"/>
                <a:sym typeface="Montserrat"/>
              </a:rPr>
              <a:t>kaselih</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oilue</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epreh</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deriti</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vols</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cill</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inure</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dolorlru</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sital</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amet</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Duis</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autelo</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irusitakus</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reprehe</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darilisk</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Voluptate</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lorem</a:t>
            </a:r>
            <a:r>
              <a:rPr lang="es-419" sz="1600" dirty="0">
                <a:solidFill>
                  <a:schemeClr val="bg2">
                    <a:lumMod val="25000"/>
                  </a:schemeClr>
                </a:solidFill>
                <a:latin typeface="Montserrat"/>
                <a:ea typeface="Montserrat"/>
                <a:cs typeface="Montserrat"/>
                <a:sym typeface="Montserrat"/>
              </a:rPr>
              <a:t> </a:t>
            </a:r>
            <a:r>
              <a:rPr lang="es-419" sz="1600" dirty="0" err="1">
                <a:solidFill>
                  <a:schemeClr val="bg2">
                    <a:lumMod val="25000"/>
                  </a:schemeClr>
                </a:solidFill>
                <a:latin typeface="Montserrat"/>
                <a:ea typeface="Montserrat"/>
                <a:cs typeface="Montserrat"/>
                <a:sym typeface="Montserrat"/>
              </a:rPr>
              <a:t>kuisais</a:t>
            </a:r>
            <a:r>
              <a:rPr lang="es-419" sz="1600" dirty="0">
                <a:solidFill>
                  <a:schemeClr val="bg2">
                    <a:lumMod val="25000"/>
                  </a:schemeClr>
                </a:solidFill>
                <a:latin typeface="Montserrat"/>
                <a:ea typeface="Montserrat"/>
                <a:cs typeface="Montserrat"/>
                <a:sym typeface="Montserrat"/>
              </a:rPr>
              <a:t>.</a:t>
            </a:r>
            <a:endParaRPr sz="1600" dirty="0">
              <a:solidFill>
                <a:schemeClr val="bg2">
                  <a:lumMod val="25000"/>
                </a:schemeClr>
              </a:solidFill>
              <a:latin typeface="Montserrat"/>
              <a:ea typeface="Montserrat"/>
              <a:cs typeface="Montserrat"/>
              <a:sym typeface="Montserrat"/>
            </a:endParaRPr>
          </a:p>
        </p:txBody>
      </p:sp>
      <p:sp>
        <p:nvSpPr>
          <p:cNvPr id="4" name="Google Shape;84;p22"/>
          <p:cNvSpPr/>
          <p:nvPr/>
        </p:nvSpPr>
        <p:spPr>
          <a:xfrm>
            <a:off x="11010014" y="7072768"/>
            <a:ext cx="4017000" cy="922200"/>
          </a:xfrm>
          <a:prstGeom prst="rect">
            <a:avLst/>
          </a:prstGeom>
          <a:noFill/>
          <a:ln>
            <a:noFill/>
          </a:ln>
        </p:spPr>
        <p:txBody>
          <a:bodyPr spcFirstLastPara="1" wrap="square" lIns="122400" tIns="61175" rIns="122400" bIns="61175" anchor="t" anchorCtr="0">
            <a:noAutofit/>
          </a:bodyPr>
          <a:lstStyle/>
          <a:p>
            <a:pPr>
              <a:lnSpc>
                <a:spcPct val="150000"/>
              </a:lnSpc>
            </a:pPr>
            <a:r>
              <a:rPr lang="es-419" sz="1400" dirty="0" err="1">
                <a:solidFill>
                  <a:srgbClr val="691C32"/>
                </a:solidFill>
                <a:latin typeface="Montserrat SemiBold"/>
                <a:ea typeface="Montserrat SemiBold"/>
                <a:cs typeface="Montserrat SemiBold"/>
                <a:sym typeface="Montserrat SemiBold"/>
              </a:rPr>
              <a:t>Lorep</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ipsum</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duis</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aute</a:t>
            </a:r>
            <a:r>
              <a:rPr lang="es-419" sz="1400" dirty="0">
                <a:solidFill>
                  <a:srgbClr val="691C32"/>
                </a:solidFill>
                <a:latin typeface="Montserrat SemiBold"/>
                <a:ea typeface="Montserrat SemiBold"/>
                <a:cs typeface="Montserrat SemiBold"/>
                <a:sym typeface="Montserrat SemiBold"/>
              </a:rPr>
              <a:t> </a:t>
            </a:r>
            <a:r>
              <a:rPr lang="es-419" sz="1400" dirty="0" err="1">
                <a:solidFill>
                  <a:srgbClr val="691C32"/>
                </a:solidFill>
                <a:latin typeface="Montserrat SemiBold"/>
                <a:ea typeface="Montserrat SemiBold"/>
                <a:cs typeface="Montserrat SemiBold"/>
                <a:sym typeface="Montserrat SemiBold"/>
              </a:rPr>
              <a:t>irure</a:t>
            </a:r>
            <a:r>
              <a:rPr lang="es-419" sz="1400" dirty="0">
                <a:solidFill>
                  <a:srgbClr val="691C32"/>
                </a:solidFill>
                <a:latin typeface="Montserrat SemiBold"/>
                <a:ea typeface="Montserrat SemiBold"/>
                <a:cs typeface="Montserrat SemiBold"/>
                <a:sym typeface="Montserrat SemiBold"/>
              </a:rPr>
              <a:t> dolor in </a:t>
            </a:r>
            <a:r>
              <a:rPr lang="es-419" sz="1400" dirty="0" err="1">
                <a:solidFill>
                  <a:srgbClr val="691C32"/>
                </a:solidFill>
                <a:latin typeface="Montserrat SemiBold"/>
                <a:ea typeface="Montserrat SemiBold"/>
                <a:cs typeface="Montserrat SemiBold"/>
                <a:sym typeface="Montserrat SemiBold"/>
              </a:rPr>
              <a:t>kauselih</a:t>
            </a:r>
            <a:r>
              <a:rPr lang="es-419" sz="1400" dirty="0">
                <a:solidFill>
                  <a:srgbClr val="691C32"/>
                </a:solidFill>
                <a:latin typeface="Montserrat SemiBold"/>
                <a:ea typeface="Montserrat SemiBold"/>
                <a:cs typeface="Montserrat SemiBold"/>
                <a:sym typeface="Montserrat SemiBold"/>
              </a:rPr>
              <a:t> o </a:t>
            </a:r>
            <a:r>
              <a:rPr lang="es-419" sz="1400" dirty="0" err="1">
                <a:solidFill>
                  <a:srgbClr val="691C32"/>
                </a:solidFill>
                <a:latin typeface="Montserrat SemiBold" panose="00000700000000000000" pitchFamily="50" charset="0"/>
                <a:ea typeface="Montserrat"/>
                <a:cs typeface="Montserrat"/>
                <a:sym typeface="Montserrat"/>
              </a:rPr>
              <a:t>Lorep</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ipsum</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duis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aute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irure</a:t>
            </a:r>
            <a:r>
              <a:rPr lang="es-419" sz="1400" dirty="0">
                <a:solidFill>
                  <a:srgbClr val="691C32"/>
                </a:solidFill>
                <a:latin typeface="Montserrat SemiBold" panose="00000700000000000000" pitchFamily="50" charset="0"/>
                <a:ea typeface="Montserrat"/>
                <a:cs typeface="Montserrat"/>
                <a:sym typeface="Montserrat"/>
              </a:rPr>
              <a:t> dolor in </a:t>
            </a:r>
            <a:r>
              <a:rPr lang="es-419" sz="1400" dirty="0" err="1">
                <a:solidFill>
                  <a:srgbClr val="691C32"/>
                </a:solidFill>
                <a:latin typeface="Montserrat SemiBold" panose="00000700000000000000" pitchFamily="50" charset="0"/>
                <a:ea typeface="Montserrat"/>
                <a:cs typeface="Montserrat"/>
                <a:sym typeface="Montserrat"/>
              </a:rPr>
              <a:t>kaselih</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oilue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epreh</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deriti</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vols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cill</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inure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dolorlru</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sital</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amet</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Duis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autelo</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irusitakus</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reprehe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darilisk</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Voluptate</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lorem</a:t>
            </a:r>
            <a:r>
              <a:rPr lang="es-419" sz="1400" dirty="0">
                <a:solidFill>
                  <a:srgbClr val="691C32"/>
                </a:solidFill>
                <a:latin typeface="Montserrat SemiBold" panose="00000700000000000000" pitchFamily="50" charset="0"/>
                <a:ea typeface="Montserrat"/>
                <a:cs typeface="Montserrat"/>
                <a:sym typeface="Montserrat"/>
              </a:rPr>
              <a:t> </a:t>
            </a:r>
            <a:r>
              <a:rPr lang="es-419" sz="1400" dirty="0" err="1">
                <a:solidFill>
                  <a:srgbClr val="691C32"/>
                </a:solidFill>
                <a:latin typeface="Montserrat SemiBold" panose="00000700000000000000" pitchFamily="50" charset="0"/>
                <a:ea typeface="Montserrat"/>
                <a:cs typeface="Montserrat"/>
                <a:sym typeface="Montserrat"/>
              </a:rPr>
              <a:t>kuisais</a:t>
            </a:r>
            <a:r>
              <a:rPr lang="es-419" sz="1400" dirty="0">
                <a:solidFill>
                  <a:srgbClr val="691C32"/>
                </a:solidFill>
                <a:latin typeface="Montserrat SemiBold" panose="00000700000000000000" pitchFamily="50" charset="0"/>
                <a:ea typeface="Montserrat"/>
                <a:cs typeface="Montserrat"/>
                <a:sym typeface="Montserrat"/>
              </a:rPr>
              <a:t>.</a:t>
            </a:r>
          </a:p>
          <a:p>
            <a:pPr marL="0" marR="0" lvl="0" indent="0" algn="l" rtl="0">
              <a:lnSpc>
                <a:spcPct val="150000"/>
              </a:lnSpc>
              <a:spcBef>
                <a:spcPts val="0"/>
              </a:spcBef>
              <a:spcAft>
                <a:spcPts val="0"/>
              </a:spcAft>
              <a:buNone/>
            </a:pPr>
            <a:endParaRPr sz="1400" dirty="0">
              <a:solidFill>
                <a:srgbClr val="691C32"/>
              </a:solidFill>
              <a:latin typeface="Montserrat SemiBold"/>
              <a:ea typeface="Montserrat SemiBold"/>
              <a:cs typeface="Montserrat SemiBold"/>
              <a:sym typeface="Montserrat SemiBold"/>
            </a:endParaRPr>
          </a:p>
        </p:txBody>
      </p:sp>
      <p:sp>
        <p:nvSpPr>
          <p:cNvPr id="5" name="Google Shape;85;p22"/>
          <p:cNvSpPr txBox="1"/>
          <p:nvPr/>
        </p:nvSpPr>
        <p:spPr>
          <a:xfrm>
            <a:off x="10945723" y="6399848"/>
            <a:ext cx="2072700" cy="3546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500" b="1" dirty="0">
                <a:solidFill>
                  <a:schemeClr val="lt1"/>
                </a:solidFill>
                <a:latin typeface="Montserrat"/>
                <a:ea typeface="Montserrat"/>
                <a:cs typeface="Montserrat"/>
                <a:sym typeface="Montserrat"/>
              </a:rPr>
              <a:t>TEXT </a:t>
            </a:r>
            <a:r>
              <a:rPr lang="es-419" sz="1500" b="1" dirty="0" err="1">
                <a:solidFill>
                  <a:schemeClr val="lt1"/>
                </a:solidFill>
                <a:latin typeface="Montserrat"/>
                <a:ea typeface="Montserrat"/>
                <a:cs typeface="Montserrat"/>
                <a:sym typeface="Montserrat"/>
              </a:rPr>
              <a:t>TITTLE</a:t>
            </a:r>
            <a:r>
              <a:rPr lang="es-419" sz="1500" b="1" dirty="0">
                <a:solidFill>
                  <a:schemeClr val="lt1"/>
                </a:solidFill>
                <a:latin typeface="Montserrat"/>
                <a:ea typeface="Montserrat"/>
                <a:cs typeface="Montserrat"/>
                <a:sym typeface="Montserrat"/>
              </a:rPr>
              <a:t> HERE</a:t>
            </a:r>
            <a:endParaRPr sz="1900" b="1" dirty="0">
              <a:latin typeface="Montserrat"/>
              <a:ea typeface="Montserrat"/>
              <a:cs typeface="Montserrat"/>
              <a:sym typeface="Montserrat"/>
            </a:endParaRPr>
          </a:p>
        </p:txBody>
      </p:sp>
      <p:sp>
        <p:nvSpPr>
          <p:cNvPr id="6" name="Google Shape;86;p22"/>
          <p:cNvSpPr txBox="1"/>
          <p:nvPr/>
        </p:nvSpPr>
        <p:spPr>
          <a:xfrm>
            <a:off x="13427424" y="9161401"/>
            <a:ext cx="1599600" cy="523800"/>
          </a:xfrm>
          <a:prstGeom prst="rect">
            <a:avLst/>
          </a:prstGeom>
          <a:noFill/>
          <a:ln>
            <a:noFill/>
          </a:ln>
        </p:spPr>
        <p:txBody>
          <a:bodyPr spcFirstLastPara="1" wrap="square" lIns="122400" tIns="61175" rIns="122400" bIns="61175" anchor="t" anchorCtr="0">
            <a:spAutoFit/>
          </a:bodyPr>
          <a:lstStyle/>
          <a:p>
            <a:pPr marL="0" marR="0" lvl="0" indent="0" algn="r" rtl="0">
              <a:spcBef>
                <a:spcPts val="0"/>
              </a:spcBef>
              <a:spcAft>
                <a:spcPts val="0"/>
              </a:spcAft>
              <a:buNone/>
            </a:pPr>
            <a:r>
              <a:rPr lang="es-419" sz="2600">
                <a:solidFill>
                  <a:schemeClr val="lt1"/>
                </a:solidFill>
                <a:latin typeface="Montserrat ExtraBold"/>
                <a:ea typeface="Montserrat ExtraBold"/>
                <a:cs typeface="Montserrat ExtraBold"/>
                <a:sym typeface="Montserrat ExtraBold"/>
              </a:rPr>
              <a:t>01/10</a:t>
            </a:r>
            <a:endParaRPr sz="200">
              <a:latin typeface="Montserrat ExtraBold"/>
              <a:ea typeface="Montserrat ExtraBold"/>
              <a:cs typeface="Montserrat ExtraBold"/>
              <a:sym typeface="Montserrat ExtraBold"/>
            </a:endParaRPr>
          </a:p>
        </p:txBody>
      </p:sp>
      <p:sp>
        <p:nvSpPr>
          <p:cNvPr id="7" name="Google Shape;87;p22"/>
          <p:cNvSpPr txBox="1"/>
          <p:nvPr/>
        </p:nvSpPr>
        <p:spPr>
          <a:xfrm>
            <a:off x="988692" y="6961127"/>
            <a:ext cx="1196100" cy="677543"/>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dirty="0" err="1">
                <a:solidFill>
                  <a:srgbClr val="C00000"/>
                </a:solidFill>
                <a:latin typeface="Poppins SemiBold"/>
                <a:ea typeface="Poppins SemiBold"/>
                <a:cs typeface="Poppins SemiBold"/>
                <a:sym typeface="Poppins SemiBold"/>
              </a:rPr>
              <a:t>Lorem</a:t>
            </a:r>
            <a:r>
              <a:rPr lang="es-419" sz="1200" dirty="0">
                <a:solidFill>
                  <a:srgbClr val="C00000"/>
                </a:solidFill>
                <a:latin typeface="Poppins SemiBold"/>
                <a:ea typeface="Poppins SemiBold"/>
                <a:cs typeface="Poppins SemiBold"/>
                <a:sym typeface="Poppins SemiBold"/>
              </a:rPr>
              <a:t> </a:t>
            </a:r>
            <a:r>
              <a:rPr lang="es-419" sz="1200" dirty="0" err="1">
                <a:solidFill>
                  <a:srgbClr val="C00000"/>
                </a:solidFill>
                <a:latin typeface="Poppins SemiBold"/>
                <a:ea typeface="Poppins SemiBold"/>
                <a:cs typeface="Poppins SemiBold"/>
                <a:sym typeface="Poppins SemiBold"/>
              </a:rPr>
              <a:t>ipsum</a:t>
            </a:r>
            <a:endParaRPr sz="1900" dirty="0">
              <a:solidFill>
                <a:srgbClr val="C00000"/>
              </a:solidFill>
              <a:latin typeface="Poppins SemiBold"/>
              <a:ea typeface="Poppins SemiBold"/>
              <a:cs typeface="Poppins SemiBold"/>
              <a:sym typeface="Poppins SemiBold"/>
            </a:endParaRPr>
          </a:p>
          <a:p>
            <a:pPr marL="0" marR="0" lvl="0" indent="0" algn="l" rtl="0">
              <a:spcBef>
                <a:spcPts val="0"/>
              </a:spcBef>
              <a:spcAft>
                <a:spcPts val="0"/>
              </a:spcAft>
              <a:buNone/>
            </a:pPr>
            <a:r>
              <a:rPr lang="es-419" sz="1200" dirty="0">
                <a:solidFill>
                  <a:srgbClr val="C00000"/>
                </a:solidFill>
                <a:latin typeface="Poppins SemiBold"/>
                <a:ea typeface="Poppins SemiBold"/>
                <a:cs typeface="Poppins SemiBold"/>
                <a:sym typeface="Poppins SemiBold"/>
              </a:rPr>
              <a:t>Dolor</a:t>
            </a:r>
            <a:endParaRPr sz="1900" dirty="0">
              <a:solidFill>
                <a:srgbClr val="C00000"/>
              </a:solidFill>
              <a:latin typeface="Poppins SemiBold"/>
              <a:ea typeface="Poppins SemiBold"/>
              <a:cs typeface="Poppins SemiBold"/>
              <a:sym typeface="Poppins SemiBold"/>
            </a:endParaRPr>
          </a:p>
          <a:p>
            <a:pPr marL="0" marR="0" lvl="0" indent="0" algn="l" rtl="0">
              <a:spcBef>
                <a:spcPts val="0"/>
              </a:spcBef>
              <a:spcAft>
                <a:spcPts val="0"/>
              </a:spcAft>
              <a:buNone/>
            </a:pPr>
            <a:r>
              <a:rPr lang="es-419" sz="1200" dirty="0" err="1">
                <a:solidFill>
                  <a:srgbClr val="C00000"/>
                </a:solidFill>
                <a:latin typeface="Poppins SemiBold"/>
                <a:ea typeface="Poppins SemiBold"/>
                <a:cs typeface="Poppins SemiBold"/>
                <a:sym typeface="Poppins SemiBold"/>
              </a:rPr>
              <a:t>Sit</a:t>
            </a:r>
            <a:r>
              <a:rPr lang="es-419" sz="1200" dirty="0">
                <a:solidFill>
                  <a:srgbClr val="C00000"/>
                </a:solidFill>
                <a:latin typeface="Poppins SemiBold"/>
                <a:ea typeface="Poppins SemiBold"/>
                <a:cs typeface="Poppins SemiBold"/>
                <a:sym typeface="Poppins SemiBold"/>
              </a:rPr>
              <a:t> </a:t>
            </a:r>
            <a:r>
              <a:rPr lang="es-419" sz="1200" dirty="0" err="1">
                <a:solidFill>
                  <a:srgbClr val="C00000"/>
                </a:solidFill>
                <a:latin typeface="Poppins SemiBold"/>
                <a:ea typeface="Poppins SemiBold"/>
                <a:cs typeface="Poppins SemiBold"/>
                <a:sym typeface="Poppins SemiBold"/>
              </a:rPr>
              <a:t>amet</a:t>
            </a:r>
            <a:r>
              <a:rPr lang="es-419" sz="1200" dirty="0">
                <a:solidFill>
                  <a:srgbClr val="C00000"/>
                </a:solidFill>
                <a:latin typeface="Poppins SemiBold"/>
                <a:ea typeface="Poppins SemiBold"/>
                <a:cs typeface="Poppins SemiBold"/>
                <a:sym typeface="Poppins SemiBold"/>
              </a:rPr>
              <a:t>.</a:t>
            </a:r>
            <a:endParaRPr sz="1900" dirty="0">
              <a:solidFill>
                <a:srgbClr val="C00000"/>
              </a:solidFill>
              <a:latin typeface="Poppins SemiBold"/>
              <a:ea typeface="Poppins SemiBold"/>
              <a:cs typeface="Poppins SemiBold"/>
              <a:sym typeface="Poppins SemiBold"/>
            </a:endParaRPr>
          </a:p>
        </p:txBody>
      </p:sp>
      <p:sp>
        <p:nvSpPr>
          <p:cNvPr id="8" name="Google Shape;88;p22"/>
          <p:cNvSpPr/>
          <p:nvPr/>
        </p:nvSpPr>
        <p:spPr>
          <a:xfrm>
            <a:off x="988692" y="8238097"/>
            <a:ext cx="4121700" cy="8241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900" dirty="0" err="1">
                <a:solidFill>
                  <a:schemeClr val="bg2">
                    <a:lumMod val="50000"/>
                  </a:schemeClr>
                </a:solidFill>
                <a:latin typeface="Montserrat Medium"/>
                <a:ea typeface="Montserrat Medium"/>
                <a:cs typeface="Montserrat Medium"/>
                <a:sym typeface="Montserrat Medium"/>
              </a:rPr>
              <a:t>Lorep</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ipsum</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duis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aute</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irure</a:t>
            </a:r>
            <a:r>
              <a:rPr lang="es-419" sz="900" dirty="0">
                <a:solidFill>
                  <a:schemeClr val="bg2">
                    <a:lumMod val="50000"/>
                  </a:schemeClr>
                </a:solidFill>
                <a:latin typeface="Montserrat Medium"/>
                <a:ea typeface="Montserrat Medium"/>
                <a:cs typeface="Montserrat Medium"/>
                <a:sym typeface="Montserrat Medium"/>
              </a:rPr>
              <a:t> dolor in </a:t>
            </a:r>
            <a:r>
              <a:rPr lang="es-419" sz="900" dirty="0" err="1">
                <a:solidFill>
                  <a:schemeClr val="bg2">
                    <a:lumMod val="50000"/>
                  </a:schemeClr>
                </a:solidFill>
                <a:latin typeface="Montserrat Medium"/>
                <a:ea typeface="Montserrat Medium"/>
                <a:cs typeface="Montserrat Medium"/>
                <a:sym typeface="Montserrat Medium"/>
              </a:rPr>
              <a:t>kaselih</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oilue</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reprehendesse</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cill</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inure</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dolorlaoru</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sit</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amet</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Duis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aute</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irusitakus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reprei</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Voluptate</a:t>
            </a:r>
            <a:r>
              <a:rPr lang="es-419" sz="900" dirty="0">
                <a:solidFill>
                  <a:schemeClr val="bg2">
                    <a:lumMod val="50000"/>
                  </a:schemeClr>
                </a:solidFill>
                <a:latin typeface="Montserrat Medium"/>
                <a:ea typeface="Montserrat Medium"/>
                <a:cs typeface="Montserrat Medium"/>
                <a:sym typeface="Montserrat Medium"/>
              </a:rPr>
              <a:t> dolor </a:t>
            </a:r>
            <a:r>
              <a:rPr lang="es-419" sz="900" dirty="0" err="1">
                <a:solidFill>
                  <a:schemeClr val="bg2">
                    <a:lumMod val="50000"/>
                  </a:schemeClr>
                </a:solidFill>
                <a:latin typeface="Montserrat Medium"/>
                <a:ea typeface="Montserrat Medium"/>
                <a:cs typeface="Montserrat Medium"/>
                <a:sym typeface="Montserrat Medium"/>
              </a:rPr>
              <a:t>lorem</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kuisais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Doloris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sit</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amet</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koloris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neuis</a:t>
            </a:r>
            <a:r>
              <a:rPr lang="es-419" sz="900" dirty="0">
                <a:solidFill>
                  <a:schemeClr val="bg2">
                    <a:lumMod val="50000"/>
                  </a:schemeClr>
                </a:solidFill>
                <a:latin typeface="Montserrat Medium"/>
                <a:ea typeface="Montserrat Medium"/>
                <a:cs typeface="Montserrat Medium"/>
                <a:sym typeface="Montserrat Medium"/>
              </a:rPr>
              <a:t> </a:t>
            </a:r>
            <a:r>
              <a:rPr lang="es-419" sz="900" dirty="0" err="1">
                <a:solidFill>
                  <a:schemeClr val="bg2">
                    <a:lumMod val="50000"/>
                  </a:schemeClr>
                </a:solidFill>
                <a:latin typeface="Montserrat Medium"/>
                <a:ea typeface="Montserrat Medium"/>
                <a:cs typeface="Montserrat Medium"/>
                <a:sym typeface="Montserrat Medium"/>
              </a:rPr>
              <a:t>pokari</a:t>
            </a:r>
            <a:endParaRPr sz="900" dirty="0">
              <a:solidFill>
                <a:schemeClr val="bg2">
                  <a:lumMod val="50000"/>
                </a:schemeClr>
              </a:solidFill>
              <a:latin typeface="Montserrat Medium"/>
              <a:ea typeface="Montserrat Medium"/>
              <a:cs typeface="Montserrat Medium"/>
              <a:sym typeface="Montserrat Medium"/>
            </a:endParaRPr>
          </a:p>
        </p:txBody>
      </p:sp>
      <p:sp>
        <p:nvSpPr>
          <p:cNvPr id="9" name="Google Shape;89;p22"/>
          <p:cNvSpPr/>
          <p:nvPr/>
        </p:nvSpPr>
        <p:spPr>
          <a:xfrm rot="-7858891">
            <a:off x="1805630" y="7044057"/>
            <a:ext cx="593307" cy="593081"/>
          </a:xfrm>
          <a:prstGeom prst="rtTriangle">
            <a:avLst/>
          </a:prstGeom>
          <a:solidFill>
            <a:srgbClr val="DDC9A3"/>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8544571" y="-286114"/>
            <a:ext cx="6482443" cy="6481056"/>
          </a:xfrm>
          <a:prstGeom prst="rect">
            <a:avLst/>
          </a:prstGeom>
        </p:spPr>
      </p:pic>
    </p:spTree>
    <p:extLst>
      <p:ext uri="{BB962C8B-B14F-4D97-AF65-F5344CB8AC3E}">
        <p14:creationId xmlns:p14="http://schemas.microsoft.com/office/powerpoint/2010/main" val="273795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2;p24"/>
          <p:cNvSpPr/>
          <p:nvPr/>
        </p:nvSpPr>
        <p:spPr>
          <a:xfrm>
            <a:off x="8803100" y="6278175"/>
            <a:ext cx="2097600" cy="554100"/>
          </a:xfrm>
          <a:prstGeom prst="rect">
            <a:avLst/>
          </a:prstGeom>
          <a:solidFill>
            <a:srgbClr val="49176D"/>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rgbClr val="0C0C0C"/>
              </a:solidFill>
              <a:latin typeface="Calibri"/>
              <a:ea typeface="Calibri"/>
              <a:cs typeface="Calibri"/>
              <a:sym typeface="Calibri"/>
            </a:endParaRPr>
          </a:p>
        </p:txBody>
      </p:sp>
      <p:sp>
        <p:nvSpPr>
          <p:cNvPr id="4" name="Google Shape;113;p24"/>
          <p:cNvSpPr txBox="1"/>
          <p:nvPr/>
        </p:nvSpPr>
        <p:spPr>
          <a:xfrm>
            <a:off x="9083324" y="6429850"/>
            <a:ext cx="1817400" cy="2928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100" b="1" dirty="0">
                <a:solidFill>
                  <a:schemeClr val="bg1"/>
                </a:solidFill>
                <a:latin typeface="Montserrat"/>
                <a:ea typeface="Montserrat"/>
                <a:cs typeface="Montserrat"/>
                <a:sym typeface="Montserrat"/>
              </a:rPr>
              <a:t>TEXT TITTLE HERE</a:t>
            </a:r>
            <a:endParaRPr sz="1900" b="1" dirty="0">
              <a:solidFill>
                <a:schemeClr val="bg1"/>
              </a:solidFill>
              <a:latin typeface="Montserrat"/>
              <a:ea typeface="Montserrat"/>
              <a:cs typeface="Montserrat"/>
              <a:sym typeface="Montserrat"/>
            </a:endParaRPr>
          </a:p>
        </p:txBody>
      </p:sp>
      <p:sp>
        <p:nvSpPr>
          <p:cNvPr id="5" name="Google Shape;114;p24"/>
          <p:cNvSpPr/>
          <p:nvPr/>
        </p:nvSpPr>
        <p:spPr>
          <a:xfrm>
            <a:off x="8692978" y="4901350"/>
            <a:ext cx="5686800" cy="9222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dirty="0" err="1">
                <a:latin typeface="Montserrat"/>
                <a:ea typeface="Montserrat"/>
                <a:cs typeface="Montserrat"/>
                <a:sym typeface="Montserrat"/>
              </a:rPr>
              <a:t>Lorep</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ipsum</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duis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aute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irure</a:t>
            </a:r>
            <a:r>
              <a:rPr lang="es-419" sz="1100" dirty="0">
                <a:latin typeface="Montserrat"/>
                <a:ea typeface="Montserrat"/>
                <a:cs typeface="Montserrat"/>
                <a:sym typeface="Montserrat"/>
              </a:rPr>
              <a:t> dolor in </a:t>
            </a:r>
            <a:r>
              <a:rPr lang="es-419" sz="1100" dirty="0" err="1">
                <a:latin typeface="Montserrat"/>
                <a:ea typeface="Montserrat"/>
                <a:cs typeface="Montserrat"/>
                <a:sym typeface="Montserrat"/>
              </a:rPr>
              <a:t>kauselih</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oilue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epreh</a:t>
            </a:r>
            <a:endParaRPr sz="1900" dirty="0">
              <a:latin typeface="Montserrat"/>
              <a:ea typeface="Montserrat"/>
              <a:cs typeface="Montserrat"/>
              <a:sym typeface="Montserrat"/>
            </a:endParaRPr>
          </a:p>
          <a:p>
            <a:pPr marL="0" marR="0" lvl="0" indent="0" algn="l" rtl="0">
              <a:lnSpc>
                <a:spcPct val="150000"/>
              </a:lnSpc>
              <a:spcBef>
                <a:spcPts val="0"/>
              </a:spcBef>
              <a:spcAft>
                <a:spcPts val="0"/>
              </a:spcAft>
              <a:buNone/>
            </a:pPr>
            <a:r>
              <a:rPr lang="es-419" sz="1100" dirty="0" err="1">
                <a:latin typeface="Montserrat"/>
                <a:ea typeface="Montserrat"/>
                <a:cs typeface="Montserrat"/>
                <a:sym typeface="Montserrat"/>
              </a:rPr>
              <a:t>deriti</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vols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esse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cill</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inure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dolorlaboru</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sit</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amet</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Duis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autelo</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irusitakus</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reprehenderi</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Voluptate</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lorem</a:t>
            </a:r>
            <a:r>
              <a:rPr lang="es-419" sz="1100" dirty="0">
                <a:latin typeface="Montserrat"/>
                <a:ea typeface="Montserrat"/>
                <a:cs typeface="Montserrat"/>
                <a:sym typeface="Montserrat"/>
              </a:rPr>
              <a:t> </a:t>
            </a:r>
            <a:r>
              <a:rPr lang="es-419" sz="1100" dirty="0" err="1">
                <a:latin typeface="Montserrat"/>
                <a:ea typeface="Montserrat"/>
                <a:cs typeface="Montserrat"/>
                <a:sym typeface="Montserrat"/>
              </a:rPr>
              <a:t>kuisais</a:t>
            </a:r>
            <a:r>
              <a:rPr lang="es-419" sz="1100" dirty="0">
                <a:latin typeface="Montserrat"/>
                <a:ea typeface="Montserrat"/>
                <a:cs typeface="Montserrat"/>
                <a:sym typeface="Montserrat"/>
              </a:rPr>
              <a:t>.</a:t>
            </a:r>
            <a:endParaRPr sz="1100" dirty="0">
              <a:latin typeface="Montserrat"/>
              <a:ea typeface="Montserrat"/>
              <a:cs typeface="Montserrat"/>
              <a:sym typeface="Montserrat"/>
            </a:endParaRPr>
          </a:p>
        </p:txBody>
      </p:sp>
      <p:sp>
        <p:nvSpPr>
          <p:cNvPr id="6" name="Google Shape;115;p24"/>
          <p:cNvSpPr/>
          <p:nvPr/>
        </p:nvSpPr>
        <p:spPr>
          <a:xfrm>
            <a:off x="12249614" y="6287156"/>
            <a:ext cx="2097600" cy="554100"/>
          </a:xfrm>
          <a:prstGeom prst="rect">
            <a:avLst/>
          </a:prstGeom>
          <a:solidFill>
            <a:srgbClr val="691C32"/>
          </a:solidFill>
          <a:ln>
            <a:noFill/>
          </a:ln>
        </p:spPr>
        <p:txBody>
          <a:bodyPr spcFirstLastPara="1" wrap="square" lIns="122400" tIns="61175" rIns="122400" bIns="6117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 name="Google Shape;116;p24"/>
          <p:cNvSpPr txBox="1"/>
          <p:nvPr/>
        </p:nvSpPr>
        <p:spPr>
          <a:xfrm>
            <a:off x="12520523" y="6438575"/>
            <a:ext cx="1817400" cy="2928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100" b="1">
                <a:solidFill>
                  <a:schemeClr val="lt1"/>
                </a:solidFill>
                <a:latin typeface="Montserrat"/>
                <a:ea typeface="Montserrat"/>
                <a:cs typeface="Montserrat"/>
                <a:sym typeface="Montserrat"/>
              </a:rPr>
              <a:t>TEXT TITTLE HERE</a:t>
            </a:r>
            <a:endParaRPr sz="1900" b="1">
              <a:latin typeface="Montserrat"/>
              <a:ea typeface="Montserrat"/>
              <a:cs typeface="Montserrat"/>
              <a:sym typeface="Montserrat"/>
            </a:endParaRPr>
          </a:p>
        </p:txBody>
      </p:sp>
      <p:sp>
        <p:nvSpPr>
          <p:cNvPr id="8" name="Google Shape;117;p24"/>
          <p:cNvSpPr txBox="1"/>
          <p:nvPr/>
        </p:nvSpPr>
        <p:spPr>
          <a:xfrm>
            <a:off x="8608352" y="1266613"/>
            <a:ext cx="6129900" cy="2118300"/>
          </a:xfrm>
          <a:prstGeom prst="rect">
            <a:avLst/>
          </a:prstGeom>
          <a:noFill/>
          <a:ln>
            <a:noFill/>
          </a:ln>
        </p:spPr>
        <p:txBody>
          <a:bodyPr spcFirstLastPara="1" wrap="square" lIns="122400" tIns="61175" rIns="122400" bIns="61175" anchor="t" anchorCtr="0">
            <a:spAutoFit/>
          </a:bodyPr>
          <a:lstStyle/>
          <a:p>
            <a:pPr marL="0" marR="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1900" dirty="0">
              <a:solidFill>
                <a:srgbClr val="49176D"/>
              </a:solidFill>
              <a:latin typeface="Montserrat ExtraBold"/>
              <a:ea typeface="Montserrat ExtraBold"/>
              <a:cs typeface="Montserrat ExtraBold"/>
              <a:sym typeface="Montserrat ExtraBold"/>
            </a:endParaRPr>
          </a:p>
        </p:txBody>
      </p:sp>
      <p:sp>
        <p:nvSpPr>
          <p:cNvPr id="9" name="Google Shape;118;p24"/>
          <p:cNvSpPr txBox="1"/>
          <p:nvPr/>
        </p:nvSpPr>
        <p:spPr>
          <a:xfrm>
            <a:off x="8692975" y="4352075"/>
            <a:ext cx="2097600" cy="354600"/>
          </a:xfrm>
          <a:prstGeom prst="rect">
            <a:avLst/>
          </a:prstGeom>
          <a:noFill/>
          <a:ln>
            <a:noFill/>
          </a:ln>
        </p:spPr>
        <p:txBody>
          <a:bodyPr spcFirstLastPara="1" wrap="square" lIns="122400" tIns="61175" rIns="122400" bIns="61175" anchor="t" anchorCtr="0">
            <a:spAutoFit/>
          </a:bodyPr>
          <a:lstStyle/>
          <a:p>
            <a:pPr marL="0" marR="0" lvl="0" indent="0" algn="ctr" rtl="0">
              <a:spcBef>
                <a:spcPts val="0"/>
              </a:spcBef>
              <a:spcAft>
                <a:spcPts val="0"/>
              </a:spcAft>
              <a:buNone/>
            </a:pPr>
            <a:r>
              <a:rPr lang="es-419" sz="1500" dirty="0">
                <a:solidFill>
                  <a:srgbClr val="691C32"/>
                </a:solidFill>
                <a:latin typeface="Montserrat Medium"/>
                <a:ea typeface="Montserrat Medium"/>
                <a:cs typeface="Montserrat Medium"/>
                <a:sym typeface="Montserrat Medium"/>
              </a:rPr>
              <a:t>2022                2028</a:t>
            </a:r>
            <a:endParaRPr sz="1900" dirty="0">
              <a:solidFill>
                <a:srgbClr val="691C32"/>
              </a:solidFill>
              <a:latin typeface="Montserrat Medium"/>
              <a:ea typeface="Montserrat Medium"/>
              <a:cs typeface="Montserrat Medium"/>
              <a:sym typeface="Montserrat Medium"/>
            </a:endParaRPr>
          </a:p>
        </p:txBody>
      </p:sp>
      <p:cxnSp>
        <p:nvCxnSpPr>
          <p:cNvPr id="10" name="Google Shape;119;p24"/>
          <p:cNvCxnSpPr/>
          <p:nvPr/>
        </p:nvCxnSpPr>
        <p:spPr>
          <a:xfrm>
            <a:off x="9365317" y="4527273"/>
            <a:ext cx="680100" cy="0"/>
          </a:xfrm>
          <a:prstGeom prst="straightConnector1">
            <a:avLst/>
          </a:prstGeom>
          <a:noFill/>
          <a:ln w="9525" cap="flat" cmpd="sng">
            <a:solidFill>
              <a:schemeClr val="lt1"/>
            </a:solidFill>
            <a:prstDash val="solid"/>
            <a:miter lim="800000"/>
            <a:headEnd type="none" w="sm" len="sm"/>
            <a:tailEnd type="none" w="sm" len="sm"/>
          </a:ln>
        </p:spPr>
      </p:cxnSp>
      <p:pic>
        <p:nvPicPr>
          <p:cNvPr id="11" name="Imagen 10">
            <a:extLst>
              <a:ext uri="{FF2B5EF4-FFF2-40B4-BE49-F238E27FC236}">
                <a16:creationId xmlns:a16="http://schemas.microsoft.com/office/drawing/2014/main" id="{996D11C9-B88A-AF9E-EFC0-75241A48F937}"/>
              </a:ext>
            </a:extLst>
          </p:cNvPr>
          <p:cNvPicPr>
            <a:picLocks noChangeAspect="1"/>
          </p:cNvPicPr>
          <p:nvPr/>
        </p:nvPicPr>
        <p:blipFill>
          <a:blip r:embed="rId3"/>
          <a:stretch>
            <a:fillRect/>
          </a:stretch>
        </p:blipFill>
        <p:spPr>
          <a:xfrm>
            <a:off x="0" y="1941750"/>
            <a:ext cx="7765261" cy="7763599"/>
          </a:xfrm>
          <a:prstGeom prst="rect">
            <a:avLst/>
          </a:prstGeom>
        </p:spPr>
      </p:pic>
    </p:spTree>
    <p:extLst>
      <p:ext uri="{BB962C8B-B14F-4D97-AF65-F5344CB8AC3E}">
        <p14:creationId xmlns:p14="http://schemas.microsoft.com/office/powerpoint/2010/main" val="48498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7;p26"/>
          <p:cNvSpPr txBox="1"/>
          <p:nvPr/>
        </p:nvSpPr>
        <p:spPr>
          <a:xfrm>
            <a:off x="751318" y="1424116"/>
            <a:ext cx="5841600" cy="2118300"/>
          </a:xfrm>
          <a:prstGeom prst="rect">
            <a:avLst/>
          </a:prstGeom>
          <a:noFill/>
          <a:ln>
            <a:noFill/>
          </a:ln>
        </p:spPr>
        <p:txBody>
          <a:bodyPr spcFirstLastPara="1" wrap="square" lIns="122400" tIns="61175" rIns="122400" bIns="61175" anchor="t" anchorCtr="0">
            <a:spAutoFit/>
          </a:bodyPr>
          <a:lstStyle/>
          <a:p>
            <a:pPr marL="0" lvl="0" indent="0" algn="l" rtl="0">
              <a:lnSpc>
                <a:spcPct val="90000"/>
              </a:lnSpc>
              <a:spcBef>
                <a:spcPts val="0"/>
              </a:spcBef>
              <a:spcAft>
                <a:spcPts val="0"/>
              </a:spcAft>
              <a:buNone/>
            </a:pPr>
            <a:r>
              <a:rPr lang="es-419" sz="7200" dirty="0">
                <a:solidFill>
                  <a:srgbClr val="49176D"/>
                </a:solidFill>
                <a:latin typeface="Montserrat ExtraBold"/>
                <a:ea typeface="Montserrat ExtraBold"/>
                <a:cs typeface="Montserrat ExtraBold"/>
                <a:sym typeface="Montserrat ExtraBold"/>
              </a:rPr>
              <a:t>Título de texto</a:t>
            </a:r>
            <a:endParaRPr sz="7200" dirty="0">
              <a:solidFill>
                <a:srgbClr val="49176D"/>
              </a:solidFill>
              <a:latin typeface="Poppins SemiBold"/>
              <a:ea typeface="Poppins SemiBold"/>
              <a:cs typeface="Poppins SemiBold"/>
              <a:sym typeface="Poppins SemiBold"/>
            </a:endParaRPr>
          </a:p>
        </p:txBody>
      </p:sp>
      <p:sp>
        <p:nvSpPr>
          <p:cNvPr id="3" name="Google Shape;138;p26"/>
          <p:cNvSpPr txBox="1"/>
          <p:nvPr/>
        </p:nvSpPr>
        <p:spPr>
          <a:xfrm>
            <a:off x="841730" y="4999535"/>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a:solidFill>
                  <a:schemeClr val="lt1"/>
                </a:solidFill>
                <a:latin typeface="Poppins Medium"/>
                <a:ea typeface="Poppins Medium"/>
                <a:cs typeface="Poppins Medium"/>
                <a:sym typeface="Poppins Medium"/>
              </a:rPr>
              <a:t>Lorem Ipsum</a:t>
            </a:r>
            <a:endParaRPr sz="1900"/>
          </a:p>
        </p:txBody>
      </p:sp>
      <p:sp>
        <p:nvSpPr>
          <p:cNvPr id="4" name="Google Shape;139;p26"/>
          <p:cNvSpPr txBox="1"/>
          <p:nvPr/>
        </p:nvSpPr>
        <p:spPr>
          <a:xfrm>
            <a:off x="11082522" y="6543309"/>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dirty="0" err="1">
                <a:solidFill>
                  <a:schemeClr val="lt1"/>
                </a:solidFill>
                <a:latin typeface="Montserrat"/>
                <a:ea typeface="Montserrat"/>
                <a:cs typeface="Montserrat"/>
                <a:sym typeface="Montserrat"/>
              </a:rPr>
              <a:t>Lorem</a:t>
            </a:r>
            <a:r>
              <a:rPr lang="es-419" sz="1200" b="1" dirty="0">
                <a:solidFill>
                  <a:schemeClr val="lt1"/>
                </a:solidFill>
                <a:latin typeface="Montserrat"/>
                <a:ea typeface="Montserrat"/>
                <a:cs typeface="Montserrat"/>
                <a:sym typeface="Montserrat"/>
              </a:rPr>
              <a:t> </a:t>
            </a:r>
            <a:r>
              <a:rPr lang="es-419" sz="1200" b="1" dirty="0" err="1">
                <a:solidFill>
                  <a:schemeClr val="lt1"/>
                </a:solidFill>
                <a:latin typeface="Montserrat"/>
                <a:ea typeface="Montserrat"/>
                <a:cs typeface="Montserrat"/>
                <a:sym typeface="Montserrat"/>
              </a:rPr>
              <a:t>ipsum</a:t>
            </a:r>
            <a:endParaRPr sz="1900" b="1" dirty="0">
              <a:latin typeface="Montserrat"/>
              <a:ea typeface="Montserrat"/>
              <a:cs typeface="Montserrat"/>
              <a:sym typeface="Montserrat"/>
            </a:endParaRPr>
          </a:p>
          <a:p>
            <a:pPr marL="0" marR="0" lvl="0" indent="0" algn="l" rtl="0">
              <a:spcBef>
                <a:spcPts val="0"/>
              </a:spcBef>
              <a:spcAft>
                <a:spcPts val="0"/>
              </a:spcAft>
              <a:buNone/>
            </a:pPr>
            <a:r>
              <a:rPr lang="es-419" sz="1200" b="1" dirty="0">
                <a:solidFill>
                  <a:schemeClr val="lt1"/>
                </a:solidFill>
                <a:latin typeface="Montserrat"/>
                <a:ea typeface="Montserrat"/>
                <a:cs typeface="Montserrat"/>
                <a:sym typeface="Montserrat"/>
              </a:rPr>
              <a:t>Dolor</a:t>
            </a:r>
            <a:endParaRPr sz="1900" b="1" dirty="0">
              <a:latin typeface="Montserrat"/>
              <a:ea typeface="Montserrat"/>
              <a:cs typeface="Montserrat"/>
              <a:sym typeface="Montserrat"/>
            </a:endParaRPr>
          </a:p>
          <a:p>
            <a:pPr marL="0" marR="0" lvl="0" indent="0" algn="l" rtl="0">
              <a:spcBef>
                <a:spcPts val="0"/>
              </a:spcBef>
              <a:spcAft>
                <a:spcPts val="0"/>
              </a:spcAft>
              <a:buNone/>
            </a:pPr>
            <a:r>
              <a:rPr lang="es-419" sz="1200" b="1" dirty="0" err="1">
                <a:solidFill>
                  <a:schemeClr val="lt1"/>
                </a:solidFill>
                <a:latin typeface="Montserrat"/>
                <a:ea typeface="Montserrat"/>
                <a:cs typeface="Montserrat"/>
                <a:sym typeface="Montserrat"/>
              </a:rPr>
              <a:t>Sit</a:t>
            </a:r>
            <a:r>
              <a:rPr lang="es-419" sz="1200" b="1" dirty="0">
                <a:solidFill>
                  <a:schemeClr val="lt1"/>
                </a:solidFill>
                <a:latin typeface="Montserrat"/>
                <a:ea typeface="Montserrat"/>
                <a:cs typeface="Montserrat"/>
                <a:sym typeface="Montserrat"/>
              </a:rPr>
              <a:t> </a:t>
            </a:r>
            <a:r>
              <a:rPr lang="es-419" sz="1200" b="1" dirty="0" err="1">
                <a:solidFill>
                  <a:schemeClr val="lt1"/>
                </a:solidFill>
                <a:latin typeface="Montserrat"/>
                <a:ea typeface="Montserrat"/>
                <a:cs typeface="Montserrat"/>
                <a:sym typeface="Montserrat"/>
              </a:rPr>
              <a:t>amet</a:t>
            </a:r>
            <a:r>
              <a:rPr lang="es-419" sz="1200" b="1" dirty="0">
                <a:solidFill>
                  <a:schemeClr val="lt1"/>
                </a:solidFill>
                <a:latin typeface="Montserrat"/>
                <a:ea typeface="Montserrat"/>
                <a:cs typeface="Montserrat"/>
                <a:sym typeface="Montserrat"/>
              </a:rPr>
              <a:t>.</a:t>
            </a:r>
            <a:endParaRPr sz="1900" b="1" dirty="0">
              <a:latin typeface="Montserrat"/>
              <a:ea typeface="Montserrat"/>
              <a:cs typeface="Montserrat"/>
              <a:sym typeface="Montserrat"/>
            </a:endParaRPr>
          </a:p>
        </p:txBody>
      </p:sp>
      <p:sp>
        <p:nvSpPr>
          <p:cNvPr id="5" name="Google Shape;140;p26"/>
          <p:cNvSpPr/>
          <p:nvPr/>
        </p:nvSpPr>
        <p:spPr>
          <a:xfrm>
            <a:off x="11082523" y="7556799"/>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6" name="Google Shape;141;p26"/>
          <p:cNvSpPr txBox="1"/>
          <p:nvPr/>
        </p:nvSpPr>
        <p:spPr>
          <a:xfrm>
            <a:off x="11082522" y="8928184"/>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7" name="Google Shape;142;p26"/>
          <p:cNvCxnSpPr/>
          <p:nvPr/>
        </p:nvCxnSpPr>
        <p:spPr>
          <a:xfrm>
            <a:off x="13092510" y="9077194"/>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8" name="Google Shape;143;p26"/>
          <p:cNvSpPr txBox="1"/>
          <p:nvPr/>
        </p:nvSpPr>
        <p:spPr>
          <a:xfrm>
            <a:off x="14631310" y="6553331"/>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dirty="0">
                <a:solidFill>
                  <a:schemeClr val="lt1"/>
                </a:solidFill>
                <a:latin typeface="Montserrat SemiBold"/>
                <a:ea typeface="Montserrat SemiBold"/>
                <a:cs typeface="Montserrat SemiBold"/>
                <a:sym typeface="Montserrat SemiBold"/>
              </a:rPr>
              <a:t>04</a:t>
            </a:r>
            <a:endParaRPr sz="1900" dirty="0">
              <a:latin typeface="Montserrat SemiBold"/>
              <a:ea typeface="Montserrat SemiBold"/>
              <a:cs typeface="Montserrat SemiBold"/>
              <a:sym typeface="Montserrat SemiBold"/>
            </a:endParaRPr>
          </a:p>
        </p:txBody>
      </p:sp>
      <p:sp>
        <p:nvSpPr>
          <p:cNvPr id="9" name="Google Shape;144;p26"/>
          <p:cNvSpPr txBox="1"/>
          <p:nvPr/>
        </p:nvSpPr>
        <p:spPr>
          <a:xfrm>
            <a:off x="863827" y="6559803"/>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Dolor</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Sit amet.</a:t>
            </a:r>
            <a:endParaRPr sz="1900" b="1">
              <a:latin typeface="Montserrat"/>
              <a:ea typeface="Montserrat"/>
              <a:cs typeface="Montserrat"/>
              <a:sym typeface="Montserrat"/>
            </a:endParaRPr>
          </a:p>
        </p:txBody>
      </p:sp>
      <p:sp>
        <p:nvSpPr>
          <p:cNvPr id="10" name="Google Shape;145;p26"/>
          <p:cNvSpPr/>
          <p:nvPr/>
        </p:nvSpPr>
        <p:spPr>
          <a:xfrm>
            <a:off x="863828" y="7573293"/>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11" name="Google Shape;146;p26"/>
          <p:cNvSpPr txBox="1"/>
          <p:nvPr/>
        </p:nvSpPr>
        <p:spPr>
          <a:xfrm>
            <a:off x="863827" y="8944678"/>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12" name="Google Shape;147;p26"/>
          <p:cNvCxnSpPr/>
          <p:nvPr/>
        </p:nvCxnSpPr>
        <p:spPr>
          <a:xfrm>
            <a:off x="2873814" y="9093688"/>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13" name="Google Shape;148;p26"/>
          <p:cNvSpPr txBox="1"/>
          <p:nvPr/>
        </p:nvSpPr>
        <p:spPr>
          <a:xfrm>
            <a:off x="4412614" y="6569825"/>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dirty="0">
                <a:solidFill>
                  <a:schemeClr val="lt1"/>
                </a:solidFill>
                <a:latin typeface="Montserrat SemiBold"/>
                <a:ea typeface="Montserrat SemiBold"/>
                <a:cs typeface="Montserrat SemiBold"/>
                <a:sym typeface="Montserrat SemiBold"/>
              </a:rPr>
              <a:t>0</a:t>
            </a:r>
            <a:endParaRPr sz="1900" dirty="0">
              <a:latin typeface="Montserrat SemiBold"/>
              <a:ea typeface="Montserrat SemiBold"/>
              <a:cs typeface="Montserrat SemiBold"/>
              <a:sym typeface="Montserrat SemiBold"/>
            </a:endParaRPr>
          </a:p>
        </p:txBody>
      </p:sp>
      <p:sp>
        <p:nvSpPr>
          <p:cNvPr id="14" name="Google Shape;149;p26"/>
          <p:cNvSpPr txBox="1"/>
          <p:nvPr/>
        </p:nvSpPr>
        <p:spPr>
          <a:xfrm>
            <a:off x="5916831" y="6648099"/>
            <a:ext cx="1196100" cy="8625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Dolor</a:t>
            </a:r>
            <a:endParaRPr sz="1900" b="1">
              <a:latin typeface="Montserrat"/>
              <a:ea typeface="Montserrat"/>
              <a:cs typeface="Montserrat"/>
              <a:sym typeface="Montserrat"/>
            </a:endParaRPr>
          </a:p>
          <a:p>
            <a:pPr marL="0" marR="0" lvl="0" indent="0" algn="l" rtl="0">
              <a:spcBef>
                <a:spcPts val="0"/>
              </a:spcBef>
              <a:spcAft>
                <a:spcPts val="0"/>
              </a:spcAft>
              <a:buNone/>
            </a:pPr>
            <a:r>
              <a:rPr lang="es-419" sz="1200" b="1">
                <a:solidFill>
                  <a:schemeClr val="lt1"/>
                </a:solidFill>
                <a:latin typeface="Montserrat"/>
                <a:ea typeface="Montserrat"/>
                <a:cs typeface="Montserrat"/>
                <a:sym typeface="Montserrat"/>
              </a:rPr>
              <a:t>Sit amet.</a:t>
            </a:r>
            <a:endParaRPr sz="1900" b="1">
              <a:latin typeface="Montserrat"/>
              <a:ea typeface="Montserrat"/>
              <a:cs typeface="Montserrat"/>
              <a:sym typeface="Montserrat"/>
            </a:endParaRPr>
          </a:p>
        </p:txBody>
      </p:sp>
      <p:sp>
        <p:nvSpPr>
          <p:cNvPr id="15" name="Google Shape;150;p26"/>
          <p:cNvSpPr/>
          <p:nvPr/>
        </p:nvSpPr>
        <p:spPr>
          <a:xfrm>
            <a:off x="5916833" y="7556798"/>
            <a:ext cx="2917800" cy="10608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chemeClr val="lt1"/>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chemeClr val="lt1"/>
              </a:solidFill>
              <a:latin typeface="Montserrat Medium"/>
              <a:ea typeface="Montserrat Medium"/>
              <a:cs typeface="Montserrat Medium"/>
              <a:sym typeface="Montserrat Medium"/>
            </a:endParaRPr>
          </a:p>
        </p:txBody>
      </p:sp>
      <p:sp>
        <p:nvSpPr>
          <p:cNvPr id="16" name="Google Shape;151;p26"/>
          <p:cNvSpPr txBox="1"/>
          <p:nvPr/>
        </p:nvSpPr>
        <p:spPr>
          <a:xfrm>
            <a:off x="5916831" y="9032974"/>
            <a:ext cx="1588500" cy="3237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300" b="1">
                <a:solidFill>
                  <a:schemeClr val="lt1"/>
                </a:solidFill>
                <a:latin typeface="Montserrat"/>
                <a:ea typeface="Montserrat"/>
                <a:cs typeface="Montserrat"/>
                <a:sym typeface="Montserrat"/>
              </a:rPr>
              <a:t>Lorem Ipsum</a:t>
            </a:r>
            <a:endParaRPr sz="1900" b="1">
              <a:latin typeface="Montserrat"/>
              <a:ea typeface="Montserrat"/>
              <a:cs typeface="Montserrat"/>
              <a:sym typeface="Montserrat"/>
            </a:endParaRPr>
          </a:p>
        </p:txBody>
      </p:sp>
      <p:cxnSp>
        <p:nvCxnSpPr>
          <p:cNvPr id="17" name="Google Shape;152;p26"/>
          <p:cNvCxnSpPr/>
          <p:nvPr/>
        </p:nvCxnSpPr>
        <p:spPr>
          <a:xfrm>
            <a:off x="7926819" y="9181985"/>
            <a:ext cx="429600" cy="0"/>
          </a:xfrm>
          <a:prstGeom prst="straightConnector1">
            <a:avLst/>
          </a:prstGeom>
          <a:noFill/>
          <a:ln w="9525" cap="flat" cmpd="sng">
            <a:solidFill>
              <a:schemeClr val="lt1"/>
            </a:solidFill>
            <a:prstDash val="solid"/>
            <a:miter lim="800000"/>
            <a:headEnd type="none" w="sm" len="sm"/>
            <a:tailEnd type="triangle" w="med" len="med"/>
          </a:ln>
        </p:spPr>
      </p:cxnSp>
      <p:sp>
        <p:nvSpPr>
          <p:cNvPr id="18" name="Google Shape;153;p26"/>
          <p:cNvSpPr txBox="1"/>
          <p:nvPr/>
        </p:nvSpPr>
        <p:spPr>
          <a:xfrm>
            <a:off x="9465619" y="6658121"/>
            <a:ext cx="603900" cy="339000"/>
          </a:xfrm>
          <a:prstGeom prst="rect">
            <a:avLst/>
          </a:prstGeom>
          <a:noFill/>
          <a:ln>
            <a:noFill/>
          </a:ln>
        </p:spPr>
        <p:txBody>
          <a:bodyPr spcFirstLastPara="1" wrap="square" lIns="122400" tIns="61175" rIns="122400" bIns="61175" anchor="t" anchorCtr="0">
            <a:spAutoFit/>
          </a:bodyPr>
          <a:lstStyle/>
          <a:p>
            <a:pPr marL="0" marR="0" lvl="0" indent="0" algn="l" rtl="0">
              <a:spcBef>
                <a:spcPts val="0"/>
              </a:spcBef>
              <a:spcAft>
                <a:spcPts val="0"/>
              </a:spcAft>
              <a:buNone/>
            </a:pPr>
            <a:r>
              <a:rPr lang="es-419" sz="1400">
                <a:solidFill>
                  <a:schemeClr val="lt1"/>
                </a:solidFill>
                <a:latin typeface="Montserrat SemiBold"/>
                <a:ea typeface="Montserrat SemiBold"/>
                <a:cs typeface="Montserrat SemiBold"/>
                <a:sym typeface="Montserrat SemiBold"/>
              </a:rPr>
              <a:t>03</a:t>
            </a:r>
            <a:endParaRPr sz="1900">
              <a:latin typeface="Montserrat SemiBold"/>
              <a:ea typeface="Montserrat SemiBold"/>
              <a:cs typeface="Montserrat SemiBold"/>
              <a:sym typeface="Montserrat SemiBold"/>
            </a:endParaRPr>
          </a:p>
        </p:txBody>
      </p:sp>
      <p:sp>
        <p:nvSpPr>
          <p:cNvPr id="19" name="Google Shape;154;p26"/>
          <p:cNvSpPr/>
          <p:nvPr/>
        </p:nvSpPr>
        <p:spPr>
          <a:xfrm>
            <a:off x="6168516" y="3919790"/>
            <a:ext cx="3297000" cy="11934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100">
                <a:solidFill>
                  <a:srgbClr val="595959"/>
                </a:solidFill>
                <a:latin typeface="Montserrat Medium"/>
                <a:ea typeface="Montserrat Medium"/>
                <a:cs typeface="Montserrat Medium"/>
                <a:sym typeface="Montserrat Medium"/>
              </a:rPr>
              <a:t>Lorep  ipsum duis aute irure dolor in kaselih oilue reprehendesse cill inure dolorlaoru sit amet. Duis aute irusitakus reprei Voluptate lorem kuisais.</a:t>
            </a:r>
            <a:endParaRPr sz="1100">
              <a:solidFill>
                <a:srgbClr val="595959"/>
              </a:solidFill>
              <a:latin typeface="Montserrat Medium"/>
              <a:ea typeface="Montserrat Medium"/>
              <a:cs typeface="Montserrat Medium"/>
              <a:sym typeface="Montserrat Medium"/>
            </a:endParaRPr>
          </a:p>
        </p:txBody>
      </p:sp>
      <p:sp>
        <p:nvSpPr>
          <p:cNvPr id="20" name="Google Shape;155;p26"/>
          <p:cNvSpPr/>
          <p:nvPr/>
        </p:nvSpPr>
        <p:spPr>
          <a:xfrm>
            <a:off x="804650" y="3858474"/>
            <a:ext cx="4641600" cy="1316100"/>
          </a:xfrm>
          <a:prstGeom prst="rect">
            <a:avLst/>
          </a:prstGeom>
          <a:noFill/>
          <a:ln>
            <a:noFill/>
          </a:ln>
        </p:spPr>
        <p:txBody>
          <a:bodyPr spcFirstLastPara="1" wrap="square" lIns="122400" tIns="61175" rIns="122400" bIns="61175" anchor="t" anchorCtr="0">
            <a:noAutofit/>
          </a:bodyPr>
          <a:lstStyle/>
          <a:p>
            <a:pPr marL="0" marR="0" lvl="0" indent="0" algn="l" rtl="0">
              <a:lnSpc>
                <a:spcPct val="150000"/>
              </a:lnSpc>
              <a:spcBef>
                <a:spcPts val="0"/>
              </a:spcBef>
              <a:spcAft>
                <a:spcPts val="0"/>
              </a:spcAft>
              <a:buNone/>
            </a:pPr>
            <a:r>
              <a:rPr lang="es-419" sz="1600">
                <a:solidFill>
                  <a:srgbClr val="7F7F7F"/>
                </a:solidFill>
                <a:latin typeface="Montserrat SemiBold"/>
                <a:ea typeface="Montserrat SemiBold"/>
                <a:cs typeface="Montserrat SemiBold"/>
                <a:sym typeface="Montserrat SemiBold"/>
              </a:rPr>
              <a:t>Lorep  ipsum duis aute irure dolor in kaseliha oilue epreh deriti vols cill inure dolorlru sitam amet. Duis autelo irusitakus.</a:t>
            </a:r>
            <a:endParaRPr sz="1600">
              <a:solidFill>
                <a:srgbClr val="7F7F7F"/>
              </a:solidFill>
              <a:latin typeface="Montserrat SemiBold"/>
              <a:ea typeface="Montserrat SemiBold"/>
              <a:cs typeface="Montserrat SemiBold"/>
              <a:sym typeface="Montserrat SemiBold"/>
            </a:endParaRPr>
          </a:p>
        </p:txBody>
      </p:sp>
      <p:pic>
        <p:nvPicPr>
          <p:cNvPr id="21" name="Imagen 20">
            <a:extLst>
              <a:ext uri="{FF2B5EF4-FFF2-40B4-BE49-F238E27FC236}">
                <a16:creationId xmlns:a16="http://schemas.microsoft.com/office/drawing/2014/main" id="{88D31E1D-D813-4FDC-72CA-A630E04DB73A}"/>
              </a:ext>
            </a:extLst>
          </p:cNvPr>
          <p:cNvPicPr>
            <a:picLocks noChangeAspect="1"/>
          </p:cNvPicPr>
          <p:nvPr/>
        </p:nvPicPr>
        <p:blipFill>
          <a:blip r:embed="rId3"/>
          <a:stretch>
            <a:fillRect/>
          </a:stretch>
        </p:blipFill>
        <p:spPr>
          <a:xfrm>
            <a:off x="10187782" y="530265"/>
            <a:ext cx="5164420" cy="5163316"/>
          </a:xfrm>
          <a:prstGeom prst="rect">
            <a:avLst/>
          </a:prstGeom>
        </p:spPr>
      </p:pic>
    </p:spTree>
    <p:extLst>
      <p:ext uri="{BB962C8B-B14F-4D97-AF65-F5344CB8AC3E}">
        <p14:creationId xmlns:p14="http://schemas.microsoft.com/office/powerpoint/2010/main" val="319536356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574</Words>
  <Application>Microsoft Office PowerPoint</Application>
  <PresentationFormat>Personalizado</PresentationFormat>
  <Paragraphs>70</Paragraphs>
  <Slides>18</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Arial</vt:lpstr>
      <vt:lpstr>Calibri</vt:lpstr>
      <vt:lpstr>Calibri Light</vt:lpstr>
      <vt:lpstr>Lato</vt:lpstr>
      <vt:lpstr>Montserrat</vt:lpstr>
      <vt:lpstr>Montserrat Black</vt:lpstr>
      <vt:lpstr>Montserrat ExtraBold</vt:lpstr>
      <vt:lpstr>Montserrat Medium</vt:lpstr>
      <vt:lpstr>Montserrat SemiBold</vt:lpstr>
      <vt:lpstr>Poppins Medium</vt:lpstr>
      <vt:lpstr>Poppins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cp:lastModifiedBy>
  <cp:revision>6</cp:revision>
  <cp:lastPrinted>2022-10-03T17:13:59Z</cp:lastPrinted>
  <dcterms:created xsi:type="dcterms:W3CDTF">2022-10-03T16:56:24Z</dcterms:created>
  <dcterms:modified xsi:type="dcterms:W3CDTF">2023-08-15T20:47:56Z</dcterms:modified>
</cp:coreProperties>
</file>